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F5AE-4EBA-4684-9A41-C6CDA7712B8F}" v="1" dt="2021-08-13T16:46:28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269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Thompson" userId="67f0f3dc-ad70-4d24-b8da-3e319715f024" providerId="ADAL" clId="{8C06F5AE-4EBA-4684-9A41-C6CDA7712B8F}"/>
    <pc:docChg chg="custSel addSld modSld">
      <pc:chgData name="Arthur Thompson" userId="67f0f3dc-ad70-4d24-b8da-3e319715f024" providerId="ADAL" clId="{8C06F5AE-4EBA-4684-9A41-C6CDA7712B8F}" dt="2021-08-13T16:49:00.602" v="1275" actId="20577"/>
      <pc:docMkLst>
        <pc:docMk/>
      </pc:docMkLst>
      <pc:sldChg chg="modSp mod">
        <pc:chgData name="Arthur Thompson" userId="67f0f3dc-ad70-4d24-b8da-3e319715f024" providerId="ADAL" clId="{8C06F5AE-4EBA-4684-9A41-C6CDA7712B8F}" dt="2021-08-13T16:38:41.342" v="121" actId="20577"/>
        <pc:sldMkLst>
          <pc:docMk/>
          <pc:sldMk cId="3170247576" sldId="256"/>
        </pc:sldMkLst>
        <pc:spChg chg="mod">
          <ac:chgData name="Arthur Thompson" userId="67f0f3dc-ad70-4d24-b8da-3e319715f024" providerId="ADAL" clId="{8C06F5AE-4EBA-4684-9A41-C6CDA7712B8F}" dt="2021-08-13T16:38:41.342" v="121" actId="20577"/>
          <ac:spMkLst>
            <pc:docMk/>
            <pc:sldMk cId="3170247576" sldId="256"/>
            <ac:spMk id="3" creationId="{DF97916F-50B3-4C13-AF22-3CFD114A44B3}"/>
          </ac:spMkLst>
        </pc:spChg>
      </pc:sldChg>
      <pc:sldChg chg="addSp delSp modSp new mod">
        <pc:chgData name="Arthur Thompson" userId="67f0f3dc-ad70-4d24-b8da-3e319715f024" providerId="ADAL" clId="{8C06F5AE-4EBA-4684-9A41-C6CDA7712B8F}" dt="2021-08-13T16:34:06.081" v="24" actId="22"/>
        <pc:sldMkLst>
          <pc:docMk/>
          <pc:sldMk cId="2550477500" sldId="259"/>
        </pc:sldMkLst>
        <pc:spChg chg="mod">
          <ac:chgData name="Arthur Thompson" userId="67f0f3dc-ad70-4d24-b8da-3e319715f024" providerId="ADAL" clId="{8C06F5AE-4EBA-4684-9A41-C6CDA7712B8F}" dt="2021-08-13T16:32:30.466" v="23" actId="20577"/>
          <ac:spMkLst>
            <pc:docMk/>
            <pc:sldMk cId="2550477500" sldId="259"/>
            <ac:spMk id="2" creationId="{3AD09BE9-0369-483D-844E-6D6ABFE7C728}"/>
          </ac:spMkLst>
        </pc:spChg>
        <pc:spChg chg="del">
          <ac:chgData name="Arthur Thompson" userId="67f0f3dc-ad70-4d24-b8da-3e319715f024" providerId="ADAL" clId="{8C06F5AE-4EBA-4684-9A41-C6CDA7712B8F}" dt="2021-08-13T16:34:06.081" v="24" actId="22"/>
          <ac:spMkLst>
            <pc:docMk/>
            <pc:sldMk cId="2550477500" sldId="259"/>
            <ac:spMk id="3" creationId="{8412001E-357C-446B-94C1-322F9DD6293B}"/>
          </ac:spMkLst>
        </pc:spChg>
        <pc:picChg chg="add mod ord">
          <ac:chgData name="Arthur Thompson" userId="67f0f3dc-ad70-4d24-b8da-3e319715f024" providerId="ADAL" clId="{8C06F5AE-4EBA-4684-9A41-C6CDA7712B8F}" dt="2021-08-13T16:34:06.081" v="24" actId="22"/>
          <ac:picMkLst>
            <pc:docMk/>
            <pc:sldMk cId="2550477500" sldId="259"/>
            <ac:picMk id="5" creationId="{2B350E59-76B8-4F1C-AB8B-7459D0CBCA9B}"/>
          </ac:picMkLst>
        </pc:picChg>
      </pc:sldChg>
      <pc:sldChg chg="addSp delSp modSp new mod">
        <pc:chgData name="Arthur Thompson" userId="67f0f3dc-ad70-4d24-b8da-3e319715f024" providerId="ADAL" clId="{8C06F5AE-4EBA-4684-9A41-C6CDA7712B8F}" dt="2021-08-13T16:35:51.443" v="43" actId="22"/>
        <pc:sldMkLst>
          <pc:docMk/>
          <pc:sldMk cId="3719246337" sldId="260"/>
        </pc:sldMkLst>
        <pc:spChg chg="mod">
          <ac:chgData name="Arthur Thompson" userId="67f0f3dc-ad70-4d24-b8da-3e319715f024" providerId="ADAL" clId="{8C06F5AE-4EBA-4684-9A41-C6CDA7712B8F}" dt="2021-08-13T16:35:47.833" v="42" actId="20577"/>
          <ac:spMkLst>
            <pc:docMk/>
            <pc:sldMk cId="3719246337" sldId="260"/>
            <ac:spMk id="2" creationId="{BDFC232D-486E-4407-984F-3EB09D5F7A13}"/>
          </ac:spMkLst>
        </pc:spChg>
        <pc:spChg chg="del">
          <ac:chgData name="Arthur Thompson" userId="67f0f3dc-ad70-4d24-b8da-3e319715f024" providerId="ADAL" clId="{8C06F5AE-4EBA-4684-9A41-C6CDA7712B8F}" dt="2021-08-13T16:35:51.443" v="43" actId="22"/>
          <ac:spMkLst>
            <pc:docMk/>
            <pc:sldMk cId="3719246337" sldId="260"/>
            <ac:spMk id="3" creationId="{D6D749A2-387C-4096-A7EF-9314D50786E5}"/>
          </ac:spMkLst>
        </pc:spChg>
        <pc:picChg chg="add mod ord">
          <ac:chgData name="Arthur Thompson" userId="67f0f3dc-ad70-4d24-b8da-3e319715f024" providerId="ADAL" clId="{8C06F5AE-4EBA-4684-9A41-C6CDA7712B8F}" dt="2021-08-13T16:35:51.443" v="43" actId="22"/>
          <ac:picMkLst>
            <pc:docMk/>
            <pc:sldMk cId="3719246337" sldId="260"/>
            <ac:picMk id="5" creationId="{ED1B930C-D7C7-4F1C-9158-4928A187EE61}"/>
          </ac:picMkLst>
        </pc:picChg>
      </pc:sldChg>
      <pc:sldChg chg="addSp delSp modSp new mod">
        <pc:chgData name="Arthur Thompson" userId="67f0f3dc-ad70-4d24-b8da-3e319715f024" providerId="ADAL" clId="{8C06F5AE-4EBA-4684-9A41-C6CDA7712B8F}" dt="2021-08-13T16:36:54.725" v="60" actId="20577"/>
        <pc:sldMkLst>
          <pc:docMk/>
          <pc:sldMk cId="3169377626" sldId="261"/>
        </pc:sldMkLst>
        <pc:spChg chg="mod">
          <ac:chgData name="Arthur Thompson" userId="67f0f3dc-ad70-4d24-b8da-3e319715f024" providerId="ADAL" clId="{8C06F5AE-4EBA-4684-9A41-C6CDA7712B8F}" dt="2021-08-13T16:36:54.725" v="60" actId="20577"/>
          <ac:spMkLst>
            <pc:docMk/>
            <pc:sldMk cId="3169377626" sldId="261"/>
            <ac:spMk id="2" creationId="{F6C413F3-1A5E-4519-B7E4-3046467A0311}"/>
          </ac:spMkLst>
        </pc:spChg>
        <pc:spChg chg="del">
          <ac:chgData name="Arthur Thompson" userId="67f0f3dc-ad70-4d24-b8da-3e319715f024" providerId="ADAL" clId="{8C06F5AE-4EBA-4684-9A41-C6CDA7712B8F}" dt="2021-08-13T16:36:48.565" v="45" actId="22"/>
          <ac:spMkLst>
            <pc:docMk/>
            <pc:sldMk cId="3169377626" sldId="261"/>
            <ac:spMk id="3" creationId="{BCBC573E-BFA0-414E-A6EB-6EF423E74AD5}"/>
          </ac:spMkLst>
        </pc:spChg>
        <pc:picChg chg="add mod ord">
          <ac:chgData name="Arthur Thompson" userId="67f0f3dc-ad70-4d24-b8da-3e319715f024" providerId="ADAL" clId="{8C06F5AE-4EBA-4684-9A41-C6CDA7712B8F}" dt="2021-08-13T16:36:48.565" v="45" actId="22"/>
          <ac:picMkLst>
            <pc:docMk/>
            <pc:sldMk cId="3169377626" sldId="261"/>
            <ac:picMk id="5" creationId="{155F77C1-3351-4B03-9DEE-CFDE591148A1}"/>
          </ac:picMkLst>
        </pc:picChg>
      </pc:sldChg>
      <pc:sldChg chg="modSp new mod">
        <pc:chgData name="Arthur Thompson" userId="67f0f3dc-ad70-4d24-b8da-3e319715f024" providerId="ADAL" clId="{8C06F5AE-4EBA-4684-9A41-C6CDA7712B8F}" dt="2021-08-13T16:49:00.602" v="1275" actId="20577"/>
        <pc:sldMkLst>
          <pc:docMk/>
          <pc:sldMk cId="2560662602" sldId="262"/>
        </pc:sldMkLst>
        <pc:spChg chg="mod">
          <ac:chgData name="Arthur Thompson" userId="67f0f3dc-ad70-4d24-b8da-3e319715f024" providerId="ADAL" clId="{8C06F5AE-4EBA-4684-9A41-C6CDA7712B8F}" dt="2021-08-13T16:39:41.514" v="260" actId="20577"/>
          <ac:spMkLst>
            <pc:docMk/>
            <pc:sldMk cId="2560662602" sldId="262"/>
            <ac:spMk id="2" creationId="{9D1A12B0-0270-4FC4-B2B5-95FDD2A60904}"/>
          </ac:spMkLst>
        </pc:spChg>
        <pc:spChg chg="mod">
          <ac:chgData name="Arthur Thompson" userId="67f0f3dc-ad70-4d24-b8da-3e319715f024" providerId="ADAL" clId="{8C06F5AE-4EBA-4684-9A41-C6CDA7712B8F}" dt="2021-08-13T16:49:00.602" v="1275" actId="20577"/>
          <ac:spMkLst>
            <pc:docMk/>
            <pc:sldMk cId="2560662602" sldId="262"/>
            <ac:spMk id="3" creationId="{7DCB930C-C82D-4FD4-B9DF-B51E967189D0}"/>
          </ac:spMkLst>
        </pc:spChg>
      </pc:sldChg>
      <pc:sldChg chg="addSp delSp modSp new mod">
        <pc:chgData name="Arthur Thompson" userId="67f0f3dc-ad70-4d24-b8da-3e319715f024" providerId="ADAL" clId="{8C06F5AE-4EBA-4684-9A41-C6CDA7712B8F}" dt="2021-08-13T16:47:12.471" v="1268" actId="20577"/>
        <pc:sldMkLst>
          <pc:docMk/>
          <pc:sldMk cId="859895198" sldId="263"/>
        </pc:sldMkLst>
        <pc:spChg chg="mod">
          <ac:chgData name="Arthur Thompson" userId="67f0f3dc-ad70-4d24-b8da-3e319715f024" providerId="ADAL" clId="{8C06F5AE-4EBA-4684-9A41-C6CDA7712B8F}" dt="2021-08-13T16:47:12.471" v="1268" actId="20577"/>
          <ac:spMkLst>
            <pc:docMk/>
            <pc:sldMk cId="859895198" sldId="263"/>
            <ac:spMk id="2" creationId="{729FD674-F039-45C4-8D90-ECE264EA77BF}"/>
          </ac:spMkLst>
        </pc:spChg>
        <pc:spChg chg="del">
          <ac:chgData name="Arthur Thompson" userId="67f0f3dc-ad70-4d24-b8da-3e319715f024" providerId="ADAL" clId="{8C06F5AE-4EBA-4684-9A41-C6CDA7712B8F}" dt="2021-08-13T16:46:28.762" v="1140"/>
          <ac:spMkLst>
            <pc:docMk/>
            <pc:sldMk cId="859895198" sldId="263"/>
            <ac:spMk id="3" creationId="{E2F97217-2646-4D94-8F9A-EB8D0A9FDD56}"/>
          </ac:spMkLst>
        </pc:spChg>
        <pc:picChg chg="add mod">
          <ac:chgData name="Arthur Thompson" userId="67f0f3dc-ad70-4d24-b8da-3e319715f024" providerId="ADAL" clId="{8C06F5AE-4EBA-4684-9A41-C6CDA7712B8F}" dt="2021-08-13T16:46:28.762" v="1140"/>
          <ac:picMkLst>
            <pc:docMk/>
            <pc:sldMk cId="859895198" sldId="263"/>
            <ac:picMk id="1026" creationId="{5100D922-52CE-4A70-B77E-912EEF8C14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F436-6CFB-449E-9852-72FDE6717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E0BF7-A1BB-4E43-8816-8794D8B6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9960B-419D-4D66-9453-7703C6C1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DE91-BFCD-454E-9A3D-FBBA4F70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A515-F6F7-4024-B301-7D8162F4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3A4D-4337-4BD6-82EE-47ADF2B3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C463C-3117-4430-B1FD-D3E9DE405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B9A6-CDF9-4C01-AD97-905785EC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02A-2FAA-417B-979C-057AE938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3786-0798-444F-9729-AB352E73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5659F-101D-458C-A274-8E35E31C3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88C09-AEA5-4A77-A83B-5C8892A18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3AE1B-B156-47DF-B6D6-C9B38747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DC02-51EC-46B8-AD27-9B4E4622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284E-EEA8-479C-8377-27F1E49E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1617-C235-4DDC-8D58-C23F2E4A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3CB1-A816-466B-934F-8A69A740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F1B10-52E2-4FA8-9EE5-111950BE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DFDF-367D-4938-8563-CA1A9AC1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3D8E4-B599-40A4-BF22-CF86A7D7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1D77-858F-42D0-AF7D-90CC9BC1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A560-15E5-47D7-A698-A97DBD2D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20C61-D62C-4E2B-A74B-DA5EBC0A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9B0C-F197-410D-8922-673738F9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EEAD-414D-41E6-83A0-1F6E5557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47B6-98B2-40FD-A581-F2E89CD7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D1DF-F9E9-4E15-9390-828E9CA3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546BB-B21A-4EA5-ADAA-C34CBA47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7937-7679-4FB9-B759-13A57F51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D61F-3920-4AFE-B051-52EDD444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AF371-57A2-4137-8022-AE6015A1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F231-1503-4061-96CE-E85BB07C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B3B9C-CD23-4A40-936B-5DDB3B59B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EB9E2-7144-4035-A297-FD30FBE3F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7A180-37CC-4987-9C27-C510542AA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39B09-5D0D-480F-8C51-921C878AE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273D7-9561-4320-B52C-A22EE7B4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903DE-03ED-4575-AE2B-1CF273EF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BD315-2C86-4ACF-937B-17DF364B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C069-41BA-4E2C-A571-437BDEF6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34557-6EB7-4648-BC71-5DAC982D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12E51-39CF-48CD-A9B3-437CA7D8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A63ED-FFDE-4FE4-BC10-AAD366AB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95AA8-67C5-4DBB-ACFA-31D6C7D1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545F6-1D5A-4D84-A14C-F5B6ED56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6356A-1246-453E-B623-56911637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0824-B6F7-4678-B0FD-81FC1B32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BEA2-D65F-4144-90C9-DC179BFD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9C70-6AB4-4923-B385-AA46E832A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8243D-D626-4167-ACF2-D8E28D95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56F57-AC6D-4079-BE2D-3CFEF34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58512-5777-48E7-94CC-552E7D09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1380-8155-42BA-A754-22AFA79F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69D25-8BDD-43B8-A329-824945675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027A-6D9A-461B-9BA1-EA81E0CE4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E9CE7-80CB-487A-9BF7-A3C01349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9B09E-9728-4A17-A830-82CA7986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B3FDD-B57C-4F36-825A-DCAC30B8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B3280-2F31-46AF-87AB-C47F0147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0F935-96BA-4826-94AC-6DD09F29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2D1F-9429-4954-A417-D6D2EFB8F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5E1F-26B1-4982-A679-667D09D3E14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54A15-37B5-4D14-947A-567E083CB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0030-B60B-41AE-A745-1B592A7D7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49F9-5429-4BA1-8048-B60E10E7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084A-3761-4E4C-A504-9F3EEE160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RF Studio Continuous RX bug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7916F-50B3-4C13-AF22-3CFD114A4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V2.20.1 with LaunchXL-CC1352P1 Launchpads</a:t>
            </a:r>
          </a:p>
        </p:txBody>
      </p:sp>
    </p:spTree>
    <p:extLst>
      <p:ext uri="{BB962C8B-B14F-4D97-AF65-F5344CB8AC3E}">
        <p14:creationId xmlns:p14="http://schemas.microsoft.com/office/powerpoint/2010/main" val="317024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12B0-0270-4FC4-B2B5-95FDD2A6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 interference source nearby, measured RSSI may either go up or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930C-C82D-4FD4-B9DF-B51E96718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nearby channels, RSSI goes up (expected behavior)</a:t>
            </a:r>
          </a:p>
          <a:p>
            <a:r>
              <a:rPr lang="en-US" dirty="0"/>
              <a:t>For far away channels, RSSI goes down (unexpected)</a:t>
            </a:r>
          </a:p>
          <a:p>
            <a:pPr lvl="1"/>
            <a:r>
              <a:rPr lang="en-US" dirty="0"/>
              <a:t>Interference causes RSSI to go even lower than the typical noise floor!</a:t>
            </a:r>
          </a:p>
          <a:p>
            <a:r>
              <a:rPr lang="en-US" dirty="0"/>
              <a:t>At the tested distance, we know that CC1352P RX sensitivity performance will still suffer from the interference, even if on a far-away channel</a:t>
            </a:r>
          </a:p>
          <a:p>
            <a:pPr lvl="1"/>
            <a:r>
              <a:rPr lang="en-US" dirty="0"/>
              <a:t>Low noise floor shown in Smart RF studio =/= good rejection performance when actually receiving packets</a:t>
            </a:r>
          </a:p>
          <a:p>
            <a:r>
              <a:rPr lang="en-US" dirty="0"/>
              <a:t>If filtering is applied, at what layer?</a:t>
            </a:r>
          </a:p>
          <a:p>
            <a:pPr lvl="1"/>
            <a:r>
              <a:rPr lang="en-US" dirty="0"/>
              <a:t>Is the Smart RF Studio GUI tool performing any extra filtering before displaying the data?</a:t>
            </a:r>
          </a:p>
          <a:p>
            <a:pPr lvl="1"/>
            <a:r>
              <a:rPr lang="en-US" dirty="0"/>
              <a:t>Is the RSSI </a:t>
            </a:r>
            <a:r>
              <a:rPr lang="en-US"/>
              <a:t>calculation on </a:t>
            </a:r>
            <a:r>
              <a:rPr lang="en-US" dirty="0"/>
              <a:t>the chip actually behaving differently based on where the interferer is located?</a:t>
            </a:r>
          </a:p>
        </p:txBody>
      </p:sp>
    </p:spTree>
    <p:extLst>
      <p:ext uri="{BB962C8B-B14F-4D97-AF65-F5344CB8AC3E}">
        <p14:creationId xmlns:p14="http://schemas.microsoft.com/office/powerpoint/2010/main" val="256066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674-F039-45C4-8D90-ECE264E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WM continuous TX on varying channels, CB continuous RX on 902.4 </a:t>
            </a:r>
            <a:r>
              <a:rPr lang="en-US" dirty="0" err="1"/>
              <a:t>MHz.</a:t>
            </a:r>
            <a:r>
              <a:rPr lang="en-US" dirty="0"/>
              <a:t>  200kbps PHY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00D922-52CE-4A70-B77E-912EEF8C1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0" y="1825625"/>
            <a:ext cx="3262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9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4613-01DA-4D07-85FD-7AE5C353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927.6MHz Modulated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9D59A-B20B-44AB-AE32-4E82FB47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</p:spTree>
    <p:extLst>
      <p:ext uri="{BB962C8B-B14F-4D97-AF65-F5344CB8AC3E}">
        <p14:creationId xmlns:p14="http://schemas.microsoft.com/office/powerpoint/2010/main" val="188381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8146-C837-4AF6-8677-563C2589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915.2 Modulated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745BE-DB8D-4D0C-BC8F-0A8B6A5F6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</p:spTree>
    <p:extLst>
      <p:ext uri="{BB962C8B-B14F-4D97-AF65-F5344CB8AC3E}">
        <p14:creationId xmlns:p14="http://schemas.microsoft.com/office/powerpoint/2010/main" val="23808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9BE9-0369-483D-844E-6D6ABFE7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904.0 Modulated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50E59-76B8-4F1C-AB8B-7459D0CBC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</p:spTree>
    <p:extLst>
      <p:ext uri="{BB962C8B-B14F-4D97-AF65-F5344CB8AC3E}">
        <p14:creationId xmlns:p14="http://schemas.microsoft.com/office/powerpoint/2010/main" val="25504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232D-486E-4407-984F-3EB09D5F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902.8 Modulated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B930C-D7C7-4F1C-9158-4928A187E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</p:spTree>
    <p:extLst>
      <p:ext uri="{BB962C8B-B14F-4D97-AF65-F5344CB8AC3E}">
        <p14:creationId xmlns:p14="http://schemas.microsoft.com/office/powerpoint/2010/main" val="37192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13F3-1A5E-4519-B7E4-3046467A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902.4 Modulated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F77C1-3351-4B03-9DEE-CFDE59114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</p:spTree>
    <p:extLst>
      <p:ext uri="{BB962C8B-B14F-4D97-AF65-F5344CB8AC3E}">
        <p14:creationId xmlns:p14="http://schemas.microsoft.com/office/powerpoint/2010/main" val="316937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Smart RF Studio Continuous RX bug</vt:lpstr>
      <vt:lpstr>With an interference source nearby, measured RSSI may either go up or down</vt:lpstr>
      <vt:lpstr>WM continuous TX on varying channels, CB continuous RX on 902.4 MHz.  200kbps PHY</vt:lpstr>
      <vt:lpstr>927.6MHz Modulated </vt:lpstr>
      <vt:lpstr>915.2 Modulated</vt:lpstr>
      <vt:lpstr>904.0 Modulated</vt:lpstr>
      <vt:lpstr>902.8 Modulated</vt:lpstr>
      <vt:lpstr>902.4 Modulated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RF Studio Continuous RX bug</dc:title>
  <dc:creator>Arthur Thompson</dc:creator>
  <cp:lastModifiedBy>Arthur Thompson</cp:lastModifiedBy>
  <cp:revision>1</cp:revision>
  <dcterms:created xsi:type="dcterms:W3CDTF">2021-08-13T16:28:01Z</dcterms:created>
  <dcterms:modified xsi:type="dcterms:W3CDTF">2021-08-13T16:49:01Z</dcterms:modified>
</cp:coreProperties>
</file>