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0DAA-42CA-49C9-8365-95EC6A9BF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87F63-15C1-4753-BC50-08F75EDF8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B8819-F0F7-4769-A3D8-3105A172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CBA1-35A3-4163-967B-B9CDADFE3E5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398B5-D470-4496-A7E0-A1C68AAA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4EA7B-AB5F-4AA5-9CE7-06D8A73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5759-5C60-4A89-9D3D-B4D24090D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F822-53B5-4A2F-A51E-9964D59D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30E4E-C789-4773-B6B4-59100C599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6E21F-A19A-4831-AE1D-7AF2B54F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CBA1-35A3-4163-967B-B9CDADFE3E5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79873-1C64-4B78-A3A6-BAEF7B11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C78DC-05AF-46EB-8C60-46822071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5759-5C60-4A89-9D3D-B4D24090D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8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1B9EA-5A6F-4291-95E1-71DC35D81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20D22-B196-4A08-A46A-077F6FA9F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670D9-C969-4742-98D5-923E4F48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CBA1-35A3-4163-967B-B9CDADFE3E5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765C7-BD3C-4784-9406-3262FD6E4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B58C-CCE6-450C-ADF5-1C347B40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5759-5C60-4A89-9D3D-B4D24090D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0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CE424-F743-4411-A35C-BD32FF49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A87D5-3780-4ED2-B40B-66D7EC718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F5275-1577-44D0-9274-8978B02D1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CBA1-35A3-4163-967B-B9CDADFE3E5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64F7F-DBF6-480C-8187-78C2C5AC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F0B98-2DC1-48C6-9433-25DC9FBF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5759-5C60-4A89-9D3D-B4D24090D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0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C1CF-E405-4406-8D9B-815D37F9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4CAE5-8429-4075-8264-6B70787D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C05AA-401D-45AF-A0C2-EE924F45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CBA1-35A3-4163-967B-B9CDADFE3E5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1BD73-F227-4D95-8194-9F864733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59F4E-A584-4803-967B-2E572403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5759-5C60-4A89-9D3D-B4D24090D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0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A80D-55FA-4C40-9DD5-7AA6702D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92078-58E4-432E-B434-EC9DB3547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64C0E-E4C8-4002-9AC5-08DC0DDD5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6C803-E565-48EA-A9A3-740FD661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CBA1-35A3-4163-967B-B9CDADFE3E5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8528F-0300-42F8-95F1-027F5CE2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F69E-9D03-4699-9467-B7FC53F4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5759-5C60-4A89-9D3D-B4D24090D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E63A-B12E-4AA3-8945-D5549435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37254-A985-4904-9EF7-395A609D1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E1119-7B49-48AD-909A-5542160E4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85EF3-6A9F-4E7E-8D2C-EB6C54241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34B001-F1A1-4508-AA67-7FE4BB40A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11336-AD58-44CB-A9FB-DA4C3572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CBA1-35A3-4163-967B-B9CDADFE3E5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C1690-1686-4E5A-BEFE-53E0D8DC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EC2D0-031E-477D-AB47-2A53BC85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5759-5C60-4A89-9D3D-B4D24090D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9B47D-19E9-4BE2-B551-2677C26B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5F40F-0555-457A-8433-C189195C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CBA1-35A3-4163-967B-B9CDADFE3E5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82486-E4A2-4193-B513-896F4C1C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11EA5-8BBE-48DD-AAE6-216F890C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5759-5C60-4A89-9D3D-B4D24090D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2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83B45-B3A7-4B87-8377-53CA3B55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CBA1-35A3-4163-967B-B9CDADFE3E5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26FC1-7D27-47A2-871E-4E8163DB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87C01-908E-43F7-9488-7710064A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5759-5C60-4A89-9D3D-B4D24090D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6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DE444-F6D7-495F-BE57-5F41FF9C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5DBB2-52D3-4D08-89B3-2C421DBAA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E4375-F17C-4E2C-ACC4-25E33422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71AF7-A443-4935-9A65-7D87FE11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CBA1-35A3-4163-967B-B9CDADFE3E5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07D95-8BCD-4391-B30A-24B171D6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5F8C0-4790-4798-AC8E-DFB97BB6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5759-5C60-4A89-9D3D-B4D24090D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BB64-7479-4059-8899-0BB45E38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29BDDE-C788-47DB-AF19-12C0ABB1D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B12C6-C59A-400F-A5AB-8B2C66ABA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94183-3798-4BA5-87F5-90267CAB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CBA1-35A3-4163-967B-B9CDADFE3E5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90B25-53A7-4A88-B92A-EDC8F63A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2FB39-BD93-45E8-9183-03C4AD8C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5759-5C60-4A89-9D3D-B4D24090D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9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BE0A8F-62FA-4BAE-9FAF-563943E8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1760C-5633-443B-BBD1-A6D2DFFCE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45ECB-90F0-4CB5-9C94-822FC46DF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CCBA1-35A3-4163-967B-B9CDADFE3E5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08D2E-BF08-4465-B97F-62C6D4DD0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FB094-C9C3-4F85-BA6C-AACEFC202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F5759-5C60-4A89-9D3D-B4D24090D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9C010C-9F7A-4136-8BAE-E61F49194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90" t="16420" r="27847" b="29509"/>
          <a:stretch/>
        </p:blipFill>
        <p:spPr>
          <a:xfrm flipH="1">
            <a:off x="1438275" y="481262"/>
            <a:ext cx="1152525" cy="2790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30EE71-B319-452B-BDCD-27ADAB6AB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52" t="30656" r="42614" b="27028"/>
          <a:stretch/>
        </p:blipFill>
        <p:spPr>
          <a:xfrm>
            <a:off x="8172450" y="200024"/>
            <a:ext cx="1495426" cy="30861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FD30487-7CC0-4523-A1AE-B5610012ABBB}"/>
              </a:ext>
            </a:extLst>
          </p:cNvPr>
          <p:cNvSpPr/>
          <p:nvPr/>
        </p:nvSpPr>
        <p:spPr>
          <a:xfrm>
            <a:off x="2657475" y="1609724"/>
            <a:ext cx="5343525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D8564-EF2E-4255-8699-3A5CAD77DFB0}"/>
              </a:ext>
            </a:extLst>
          </p:cNvPr>
          <p:cNvSpPr txBox="1"/>
          <p:nvPr/>
        </p:nvSpPr>
        <p:spPr>
          <a:xfrm>
            <a:off x="4750392" y="1342964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 1Gzh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33ACDE-2CD1-4106-9C32-ECCB05CBFFFF}"/>
              </a:ext>
            </a:extLst>
          </p:cNvPr>
          <p:cNvSpPr/>
          <p:nvPr/>
        </p:nvSpPr>
        <p:spPr>
          <a:xfrm>
            <a:off x="6400801" y="140492"/>
            <a:ext cx="3995156" cy="3205164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92FF5-51E1-451D-B39D-FD5156A311BA}"/>
              </a:ext>
            </a:extLst>
          </p:cNvPr>
          <p:cNvSpPr txBox="1"/>
          <p:nvPr/>
        </p:nvSpPr>
        <p:spPr>
          <a:xfrm>
            <a:off x="2703776" y="2513289"/>
            <a:ext cx="191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LPSTK (sensor Tag)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3B7C27-BB62-465C-8C26-9A194E22E604}"/>
              </a:ext>
            </a:extLst>
          </p:cNvPr>
          <p:cNvSpPr txBox="1"/>
          <p:nvPr/>
        </p:nvSpPr>
        <p:spPr>
          <a:xfrm>
            <a:off x="8510435" y="3429000"/>
            <a:ext cx="216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Lunch pad (collector)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298038-AE76-41BF-B003-31FD41E7A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47" t="13333" r="11797" b="33913"/>
          <a:stretch/>
        </p:blipFill>
        <p:spPr>
          <a:xfrm>
            <a:off x="4620904" y="4174850"/>
            <a:ext cx="1161650" cy="214685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F1A737-4E3E-4366-BCDF-22861FC99C18}"/>
              </a:ext>
            </a:extLst>
          </p:cNvPr>
          <p:cNvCxnSpPr/>
          <p:nvPr/>
        </p:nvCxnSpPr>
        <p:spPr>
          <a:xfrm>
            <a:off x="2494722" y="3429000"/>
            <a:ext cx="1958008" cy="107342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1B1FAF2-59C9-43B2-9B92-E241B8E92ED6}"/>
              </a:ext>
            </a:extLst>
          </p:cNvPr>
          <p:cNvCxnSpPr/>
          <p:nvPr/>
        </p:nvCxnSpPr>
        <p:spPr>
          <a:xfrm flipH="1">
            <a:off x="5782554" y="3613666"/>
            <a:ext cx="2389896" cy="100803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6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25005A-0B70-44B7-A532-29CC070C3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61" y="265250"/>
            <a:ext cx="11526078" cy="64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0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09F554-6E07-482C-A1E8-DB1EE6AF4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52" t="14782" r="38370" b="10290"/>
          <a:stretch/>
        </p:blipFill>
        <p:spPr>
          <a:xfrm>
            <a:off x="6732629" y="2996668"/>
            <a:ext cx="1755133" cy="3150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04C61D-F8CE-4911-857D-7FF3235A5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34" t="15073" r="38777" b="14637"/>
          <a:stretch/>
        </p:blipFill>
        <p:spPr>
          <a:xfrm>
            <a:off x="9732852" y="2996667"/>
            <a:ext cx="1831957" cy="31507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BD3EE8-B91F-46C0-9715-884E529E3679}"/>
              </a:ext>
            </a:extLst>
          </p:cNvPr>
          <p:cNvSpPr txBox="1"/>
          <p:nvPr/>
        </p:nvSpPr>
        <p:spPr>
          <a:xfrm>
            <a:off x="6281984" y="6191019"/>
            <a:ext cx="591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pressing Start provisioning(connect) nothing happening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92AE31-A086-4A8C-8F19-5A1AC976C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34" t="14904" r="37798" b="12174"/>
          <a:stretch/>
        </p:blipFill>
        <p:spPr>
          <a:xfrm>
            <a:off x="776388" y="3119167"/>
            <a:ext cx="1856637" cy="31774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024DF9-0DD8-4D2A-A18A-C0C01006F6C7}"/>
              </a:ext>
            </a:extLst>
          </p:cNvPr>
          <p:cNvSpPr/>
          <p:nvPr/>
        </p:nvSpPr>
        <p:spPr>
          <a:xfrm>
            <a:off x="694097" y="4634884"/>
            <a:ext cx="1856637" cy="304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8EF638-F3A7-46CE-B087-C212C86762E0}"/>
              </a:ext>
            </a:extLst>
          </p:cNvPr>
          <p:cNvSpPr/>
          <p:nvPr/>
        </p:nvSpPr>
        <p:spPr>
          <a:xfrm>
            <a:off x="6726746" y="5191703"/>
            <a:ext cx="1846411" cy="257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6BC692-A0ED-496F-8906-F2333D0628FE}"/>
              </a:ext>
            </a:extLst>
          </p:cNvPr>
          <p:cNvSpPr/>
          <p:nvPr/>
        </p:nvSpPr>
        <p:spPr>
          <a:xfrm>
            <a:off x="9718398" y="5570035"/>
            <a:ext cx="1846411" cy="257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43D762-E02D-4530-87DD-6BAF3DD706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478" t="14773" r="38696" b="12464"/>
          <a:stretch/>
        </p:blipFill>
        <p:spPr>
          <a:xfrm>
            <a:off x="4083811" y="3059530"/>
            <a:ext cx="1757139" cy="31507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8A29860-79B7-4831-B5FD-227B07E60BB4}"/>
              </a:ext>
            </a:extLst>
          </p:cNvPr>
          <p:cNvSpPr/>
          <p:nvPr/>
        </p:nvSpPr>
        <p:spPr>
          <a:xfrm>
            <a:off x="4037428" y="4572020"/>
            <a:ext cx="1856637" cy="304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82762BA-F4CF-49A0-BC64-716106CD6482}"/>
              </a:ext>
            </a:extLst>
          </p:cNvPr>
          <p:cNvSpPr/>
          <p:nvPr/>
        </p:nvSpPr>
        <p:spPr>
          <a:xfrm>
            <a:off x="2877530" y="4273826"/>
            <a:ext cx="832899" cy="361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11B6619-124B-496B-A306-B85A1F72952C}"/>
              </a:ext>
            </a:extLst>
          </p:cNvPr>
          <p:cNvSpPr/>
          <p:nvPr/>
        </p:nvSpPr>
        <p:spPr>
          <a:xfrm>
            <a:off x="5881487" y="4245697"/>
            <a:ext cx="832899" cy="361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D609609-9E86-4693-A71B-FB60EE59DEF7}"/>
              </a:ext>
            </a:extLst>
          </p:cNvPr>
          <p:cNvSpPr/>
          <p:nvPr/>
        </p:nvSpPr>
        <p:spPr>
          <a:xfrm>
            <a:off x="8686630" y="4245697"/>
            <a:ext cx="832899" cy="361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62A0B-DA1A-42A3-9ED2-3593B9097F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433" t="21594" r="11142" b="32073"/>
          <a:stretch/>
        </p:blipFill>
        <p:spPr>
          <a:xfrm>
            <a:off x="316006" y="115171"/>
            <a:ext cx="6114611" cy="27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4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21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VDO210919</dc:creator>
  <cp:lastModifiedBy>VDO210919</cp:lastModifiedBy>
  <cp:revision>7</cp:revision>
  <dcterms:created xsi:type="dcterms:W3CDTF">2020-02-09T17:13:54Z</dcterms:created>
  <dcterms:modified xsi:type="dcterms:W3CDTF">2020-02-10T08:50:50Z</dcterms:modified>
</cp:coreProperties>
</file>