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8"/>
  </p:notesMasterIdLst>
  <p:handoutMasterIdLst>
    <p:handoutMasterId r:id="rId9"/>
  </p:handoutMasterIdLst>
  <p:sldIdLst>
    <p:sldId id="333" r:id="rId6"/>
    <p:sldId id="334" r:id="rId7"/>
  </p:sldIdLst>
  <p:sldSz cx="9144000" cy="5143500" type="screen16x9"/>
  <p:notesSz cx="9296400" cy="147701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4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kris, Ioanna (DAL-GHI)" initials="IM" lastIdx="15" clrIdx="0"/>
  <p:cmAuthor id="1" name="Ramkumar, Pradhyum" initials="PR" lastIdx="30" clrIdx="1"/>
  <p:cmAuthor id="2" name="Welsh, Mark (DAL-GHI)" initials="MTW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B4CE"/>
    <a:srgbClr val="AAAAAA"/>
    <a:srgbClr val="888888"/>
    <a:srgbClr val="5D5D5D"/>
    <a:srgbClr val="00FF00"/>
    <a:srgbClr val="2A0000"/>
    <a:srgbClr val="FFFFFF"/>
    <a:srgbClr val="F8F8F8"/>
    <a:srgbClr val="FFFF00"/>
    <a:srgbClr val="5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91" autoAdjust="0"/>
    <p:restoredTop sz="69115" autoAdjust="0"/>
  </p:normalViewPr>
  <p:slideViewPr>
    <p:cSldViewPr snapToGrid="0">
      <p:cViewPr>
        <p:scale>
          <a:sx n="160" d="100"/>
          <a:sy n="160" d="100"/>
        </p:scale>
        <p:origin x="-653" y="-283"/>
      </p:cViewPr>
      <p:guideLst>
        <p:guide orient="horz" pos="2844"/>
        <p:guide pos="2880"/>
      </p:guideLst>
    </p:cSldViewPr>
  </p:slideViewPr>
  <p:outlineViewPr>
    <p:cViewPr>
      <p:scale>
        <a:sx n="33" d="100"/>
        <a:sy n="33" d="100"/>
      </p:scale>
      <p:origin x="0" y="83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-274638" y="1108075"/>
            <a:ext cx="9845676" cy="5538788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971D6-BB68-432B-A084-C1A7976F537C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en-US" altLang="ja-JP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-274638" y="1108075"/>
            <a:ext cx="9845676" cy="5538788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971D6-BB68-432B-A084-C1A7976F537C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en-US" altLang="ja-JP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2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9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5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2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2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096A3-1C74-4210-9B46-F757C8F29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0298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2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9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80" y="786358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7" y="889399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9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5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4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80" y="794150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4947153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extBox 1"/>
          <p:cNvSpPr txBox="1"/>
          <p:nvPr/>
        </p:nvSpPr>
        <p:spPr>
          <a:xfrm>
            <a:off x="5" y="4503870"/>
            <a:ext cx="165301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 smtClean="0"/>
              <a:t>TI Information – Selective Disclosure</a:t>
            </a:r>
            <a:endParaRPr lang="en-US" sz="7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0" y="1"/>
            <a:ext cx="8458200" cy="487680"/>
          </a:xfrm>
        </p:spPr>
        <p:txBody>
          <a:bodyPr/>
          <a:lstStyle/>
          <a:p>
            <a:r>
              <a:rPr kumimoji="1" lang="en-US" altLang="ja-JP" dirty="0" smtClean="0"/>
              <a:t>Customer circuit</a:t>
            </a:r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1" y="609600"/>
            <a:ext cx="831532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80335" y="438150"/>
            <a:ext cx="4299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err="1" smtClean="0"/>
              <a:t>V</a:t>
            </a:r>
            <a:r>
              <a:rPr kumimoji="1" lang="en-US" altLang="ja-JP" sz="900" dirty="0" err="1" smtClean="0"/>
              <a:t>bat</a:t>
            </a:r>
            <a:endParaRPr kumimoji="1" lang="ja-JP" altLang="en-US" sz="900" dirty="0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1566863" y="2714625"/>
            <a:ext cx="1057275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000" dirty="0" smtClean="0"/>
              <a:t>32MHz crystal</a:t>
            </a:r>
            <a:endParaRPr kumimoji="1" lang="ja-JP" altLang="en-US" sz="900" dirty="0"/>
          </a:p>
        </p:txBody>
      </p:sp>
      <p:sp>
        <p:nvSpPr>
          <p:cNvPr id="79" name="正方形/長方形 78"/>
          <p:cNvSpPr/>
          <p:nvPr/>
        </p:nvSpPr>
        <p:spPr>
          <a:xfrm>
            <a:off x="3759024" y="4401299"/>
            <a:ext cx="56297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800" dirty="0" smtClean="0"/>
              <a:t>Figure 1</a:t>
            </a:r>
            <a:endParaRPr lang="ja-JP" altLang="en-US" sz="800" dirty="0"/>
          </a:p>
        </p:txBody>
      </p:sp>
    </p:spTree>
    <p:extLst>
      <p:ext uri="{BB962C8B-B14F-4D97-AF65-F5344CB8AC3E}">
        <p14:creationId xmlns:p14="http://schemas.microsoft.com/office/powerpoint/2010/main" val="607553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0" y="1"/>
            <a:ext cx="8458200" cy="487680"/>
          </a:xfrm>
        </p:spPr>
        <p:txBody>
          <a:bodyPr/>
          <a:lstStyle/>
          <a:p>
            <a:r>
              <a:rPr kumimoji="1" lang="en-US" altLang="ja-JP" dirty="0" smtClean="0"/>
              <a:t>Power up sequence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227" y="432623"/>
            <a:ext cx="5700712" cy="3452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3123273" y="3820947"/>
            <a:ext cx="127150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800" dirty="0"/>
              <a:t>crystal stabilization time</a:t>
            </a:r>
            <a:endParaRPr lang="ja-JP" altLang="en-US" sz="800" dirty="0"/>
          </a:p>
        </p:txBody>
      </p:sp>
      <p:sp>
        <p:nvSpPr>
          <p:cNvPr id="8" name="正方形/長方形 7"/>
          <p:cNvSpPr/>
          <p:nvPr/>
        </p:nvSpPr>
        <p:spPr>
          <a:xfrm>
            <a:off x="3759024" y="4401299"/>
            <a:ext cx="56297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800" dirty="0" smtClean="0"/>
              <a:t>Figure 2</a:t>
            </a:r>
            <a:endParaRPr lang="ja-JP" altLang="en-US" sz="800" dirty="0"/>
          </a:p>
        </p:txBody>
      </p:sp>
      <p:sp>
        <p:nvSpPr>
          <p:cNvPr id="5" name="正方形/長方形 4"/>
          <p:cNvSpPr/>
          <p:nvPr/>
        </p:nvSpPr>
        <p:spPr>
          <a:xfrm>
            <a:off x="2457450" y="4032313"/>
            <a:ext cx="52720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/>
              <a:t>Which of the points A or point B in Fig.2 does the crystal start?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89070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aae5485253960ba44155a8a683430468eb8f995"/>
</p:tagLst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443A33324C1F47AA88B3F0DBFF9291" ma:contentTypeVersion="2" ma:contentTypeDescription="Create a new document." ma:contentTypeScope="" ma:versionID="ae8bbc3dc71dd999b654bfb90d674f1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c51a7d82902b8e101095690ed959f8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DocAve xmlns="http://www.AvePoint.com/sharepoint2007/v5/contenttype/list" CTID="0x0101002BCE3F9A7C09F5439887CA5E4051E59F"/>
</file>

<file path=customXml/itemProps1.xml><?xml version="1.0" encoding="utf-8"?>
<ds:datastoreItem xmlns:ds="http://schemas.openxmlformats.org/officeDocument/2006/customXml" ds:itemID="{7FA1AFCB-CC10-482B-969E-17540667F44E}">
  <ds:schemaRefs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334D628-1D8D-4C44-9E0B-94FDE09A2A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C5B837-BC53-4FFC-A1BC-D91B831486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4.xml><?xml version="1.0" encoding="utf-8"?>
<ds:datastoreItem xmlns:ds="http://schemas.openxmlformats.org/officeDocument/2006/customXml" ds:itemID="{90D75EB8-5833-4F29-BCED-94F9E78568B8}">
  <ds:schemaRefs>
    <ds:schemaRef ds:uri="http://www.AvePoint.com/sharepoint2007/v5/contenttype/list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38747</TotalTime>
  <Words>32</Words>
  <Application>Microsoft Office PowerPoint</Application>
  <PresentationFormat>画面に合わせる (16:9)</PresentationFormat>
  <Paragraphs>10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FinalPowerpoint</vt:lpstr>
      <vt:lpstr>Customer circuit</vt:lpstr>
      <vt:lpstr>Power up sequence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Thakurdesai, Shailesh</dc:creator>
  <cp:lastModifiedBy>Miyazaki, Takayuki</cp:lastModifiedBy>
  <cp:revision>808</cp:revision>
  <dcterms:created xsi:type="dcterms:W3CDTF">2007-12-19T20:51:45Z</dcterms:created>
  <dcterms:modified xsi:type="dcterms:W3CDTF">2019-08-27T15:35:34Z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0x0101009F443A33324C1F47AA88B3F0DBFF9291</vt:lpwstr>
  </property>
  <property fmtid="{D5CDD505-2E9C-101B-9397-08002B2CF9AE}" pid="3" name="_NewReviewCycle">
    <vt:lpwstr/>
  </property>
</Properties>
</file>