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F0B8-0CFE-45F8-B150-DC185876E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B3F59-062C-41C0-BC67-47C336EA8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FFFBD-AA63-44B1-8D0B-55D6F3FB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34CBD-80F8-455D-85C9-C34CADEE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E66D-154E-4576-BA94-D0A1A5A0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8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56F4-BDE4-4A3E-848F-99F8595F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09493-FB1B-4633-878F-A1E799944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D5743-4B01-4A57-AEC1-0CD1CFC9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3F824-BF72-42D3-BA90-D8F573AA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AD73E-9E44-48F0-A898-DF8F9B88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509DC-76F7-4C0A-8051-28CBCAF8E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62C00-925D-4CDA-9B0F-BF1C418B1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0E645-74E9-4E13-9D78-33FC8FE8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DF66-2634-4154-A196-27C4D8CF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DA4E-B9D9-4F67-91F8-2B7EEBA7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FDC8-1614-406B-A4EB-6D0D0CBF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7D08-515E-4C3A-B0F4-BCB6B344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75B5-864C-457D-97B0-BCFE65D5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3D781-23E4-427E-A51A-940800CF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3A005-CD43-4976-B09E-F8CA95C5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7459-9D46-4786-A3F7-34C471EB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19B1-8BCC-4BFD-B102-05319B71D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8F9BB-1EDA-470D-BDA7-A9D535DE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78F8F-2F29-4190-981E-92978828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358B6-E300-425B-9138-29979167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C275-11AB-4E31-AB69-02246544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06EC-C0DD-49C2-ADED-0D90B48A9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D93B1-319D-40A4-AB87-DF36D6DFF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2A7CD-1B67-411A-82C5-379A4C16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F41C-73EB-401C-B82C-E8525C95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EC07D-B48D-4342-8E2F-2796A170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7FF1-97A3-4C09-9B6E-06B65C036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B8FE8-D075-4901-B8FB-FF991B8D7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2FB31-61DA-49E2-AA76-8C0C16B43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7A1BE-05C4-4797-9D49-33763870B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831AE-0D92-4602-9C8B-D30C5B5BE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8511D-38D4-419A-BF03-6AB3B842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6F234-8656-4A50-8A1B-AD5B9093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FD0A3-F117-412A-8858-3ED0BCFC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4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8823-8815-46AE-AF67-471BA1D4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803F0-3D46-4F3A-BFE6-FD9E4F3E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3C9A7-2A3F-46BF-B025-8E490D79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F96E1-3081-4846-AFE7-2E0398EE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5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6FDFE-0227-4185-9C1E-FFA7447B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D55D4-C0DD-4688-ADA6-F60E1C21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8E6E8-F79B-4DBC-9B47-4EAD888A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F616-AD54-4B88-A406-A4C92B9C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D1F3F-1C75-4900-BAB2-1D2F784E2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E89DA-92FA-43B5-87A4-49BCCE09A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A5B87-EAE8-4EB7-918A-ABB12087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3A9B-B9F5-4597-9D2D-B6DDE55E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2F1CE-0B3A-4CC7-A653-35432F99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6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FFAA-764D-4C67-9CAC-D7511144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E2E4A-CE49-4F7F-9896-62D34F928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A9730-2819-4D4C-9B42-577983EF2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F8E6D-2BD6-4F85-8A8E-3148D0EA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A4EE-71E1-4B4B-A898-CA4452F6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B2B2C-4338-4705-A894-F0E64385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5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740C6-CC23-48F6-86B0-AFB58B9F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4423F-D554-430E-8161-5C6D92910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21D52-A0AA-4846-B465-4B1BB3653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7A383-166D-4D75-B3FA-CD71B13AF95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1BD7-E2F4-4F89-ACD4-0A12AEEBD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167EA-22CC-4698-9C2F-008009F56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E988-9387-48A1-88B6-CC35B4FE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AA9F-E569-4DBE-998B-56A6C37AC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 CC2520 and differential load impedance</a:t>
            </a:r>
            <a:br>
              <a:rPr lang="en-US" dirty="0"/>
            </a:br>
            <a:r>
              <a:rPr lang="en-US" dirty="0"/>
              <a:t>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FC4AC-F573-4A0B-A4DF-6552BEE2C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 Fager NIBE, Sweden</a:t>
            </a:r>
          </a:p>
          <a:p>
            <a:r>
              <a:rPr lang="en-US" dirty="0"/>
              <a:t>Per Sandrup Halmstad University, ECH, Sweden</a:t>
            </a:r>
          </a:p>
          <a:p>
            <a:r>
              <a:rPr lang="en-US" dirty="0"/>
              <a:t>20200402</a:t>
            </a:r>
          </a:p>
        </p:txBody>
      </p:sp>
    </p:spTree>
    <p:extLst>
      <p:ext uri="{BB962C8B-B14F-4D97-AF65-F5344CB8AC3E}">
        <p14:creationId xmlns:p14="http://schemas.microsoft.com/office/powerpoint/2010/main" val="308514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9789-E47D-4D9D-857C-EAFAE598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CC2520 and optimal load (load pull analysis)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60B7-9D3D-497A-8905-BC3583C3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an email conversation between </a:t>
            </a:r>
            <a:r>
              <a:rPr lang="en-US"/>
              <a:t>Per Fager, </a:t>
            </a:r>
            <a:r>
              <a:rPr lang="en-US" dirty="0"/>
              <a:t>NIBE Sweden </a:t>
            </a:r>
            <a:r>
              <a:rPr lang="en-US"/>
              <a:t>and Richard, </a:t>
            </a:r>
            <a:r>
              <a:rPr lang="en-US" dirty="0"/>
              <a:t>TI.</a:t>
            </a:r>
          </a:p>
          <a:p>
            <a:r>
              <a:rPr lang="en-US" dirty="0"/>
              <a:t>TI stated that the load should be close to 70+j95 ohm in the band of 2405 – 2480MHz.</a:t>
            </a:r>
          </a:p>
          <a:p>
            <a:r>
              <a:rPr lang="en-US" dirty="0"/>
              <a:t>My (Per S) interpretation is that the load seen differential from CC2520 pin pair 17 and 19, is 70+j95 ohm</a:t>
            </a:r>
          </a:p>
        </p:txBody>
      </p:sp>
    </p:spTree>
    <p:extLst>
      <p:ext uri="{BB962C8B-B14F-4D97-AF65-F5344CB8AC3E}">
        <p14:creationId xmlns:p14="http://schemas.microsoft.com/office/powerpoint/2010/main" val="36750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B819-10A6-48C4-94A1-507873FA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 Eval board and CC2520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48C9-20F5-473B-89AF-DE239154B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53546" cy="4351338"/>
          </a:xfrm>
        </p:spPr>
        <p:txBody>
          <a:bodyPr>
            <a:normAutofit/>
          </a:bodyPr>
          <a:lstStyle/>
          <a:p>
            <a:r>
              <a:rPr lang="en-US" dirty="0"/>
              <a:t>To ensure if we are on the right track from an differential impedance point of view.</a:t>
            </a:r>
          </a:p>
          <a:p>
            <a:r>
              <a:rPr lang="en-US" dirty="0"/>
              <a:t>A TI-Eval board was determined to be used to measure the differential impedance created by the discrete on the PCB.</a:t>
            </a:r>
          </a:p>
          <a:p>
            <a:r>
              <a:rPr lang="en-US" dirty="0"/>
              <a:t>A 3-port mixed mode s-parameter analysis was carried out.</a:t>
            </a:r>
          </a:p>
          <a:p>
            <a:r>
              <a:rPr lang="en-US" dirty="0"/>
              <a:t>The result is 39+j57-ohms at 2405MHz</a:t>
            </a:r>
          </a:p>
          <a:p>
            <a:endParaRPr lang="en-US" dirty="0"/>
          </a:p>
          <a:p>
            <a:r>
              <a:rPr lang="en-US" dirty="0"/>
              <a:t>This is a bit different to 70+j95-ohms</a:t>
            </a:r>
          </a:p>
          <a:p>
            <a:r>
              <a:rPr lang="en-US" dirty="0"/>
              <a:t>What is the explanation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93B5-C143-44FC-9278-440CD1AD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measurement setup and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04DAF-5AEE-436F-9F0A-8B7FE33A9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attached the network </a:t>
            </a:r>
            <a:r>
              <a:rPr lang="en-US" dirty="0" err="1"/>
              <a:t>analyser</a:t>
            </a:r>
            <a:r>
              <a:rPr lang="en-US" dirty="0"/>
              <a:t> at the pads for pin 17 and 19 of the CC2520, 2 semi-rigids are used.</a:t>
            </a:r>
          </a:p>
          <a:p>
            <a:r>
              <a:rPr lang="en-US" dirty="0"/>
              <a:t>The network </a:t>
            </a:r>
            <a:r>
              <a:rPr lang="en-US" dirty="0" err="1"/>
              <a:t>analyser</a:t>
            </a:r>
            <a:r>
              <a:rPr lang="en-US" dirty="0"/>
              <a:t> is calibrated using an ECAL-kit (3-ports), then an additional auto-port extension is carried out for the 2 ports that connected to the semi-rigids.</a:t>
            </a:r>
          </a:p>
        </p:txBody>
      </p:sp>
    </p:spTree>
    <p:extLst>
      <p:ext uri="{BB962C8B-B14F-4D97-AF65-F5344CB8AC3E}">
        <p14:creationId xmlns:p14="http://schemas.microsoft.com/office/powerpoint/2010/main" val="205678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09464B-8424-412F-93F8-D82DCC1A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37" y="2313997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05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 CC2520 and differential load impedance Question</vt:lpstr>
      <vt:lpstr>CC2520 and optimal load (load pull analysis)</vt:lpstr>
      <vt:lpstr>The TI Eval board and CC2520</vt:lpstr>
      <vt:lpstr>The measurement setup and calibration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CC2520 and differential load impedance</dc:title>
  <dc:creator>Per Sandrup</dc:creator>
  <cp:lastModifiedBy>Per Sandrup</cp:lastModifiedBy>
  <cp:revision>6</cp:revision>
  <dcterms:created xsi:type="dcterms:W3CDTF">2020-04-02T14:23:31Z</dcterms:created>
  <dcterms:modified xsi:type="dcterms:W3CDTF">2020-04-02T14:57:08Z</dcterms:modified>
</cp:coreProperties>
</file>