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68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2BC9-D43B-4F68-BD73-052DA500B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214291-0DB8-4514-AD38-CE97D4A21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31D3-5580-4B8D-9EB4-8BAEC708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0E090-505F-4E38-B0DD-766FC54BF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E69AD-434C-413C-879F-996F25797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1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3024F-27C9-4DA2-B7D2-8C8CBC37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DF8C4B-FE8B-427D-BEBE-B48C700664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D77F9-B445-4CFA-B651-1CBB2036E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A330F-DC3B-4265-8460-539D08F2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0167-F878-4520-B212-4578F517E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0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93F020-3889-460D-864F-AC8E57209F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002DA-E1A0-47AC-A68F-94097C1B2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46A3C-F695-4D9A-9F75-5C11ED624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EE8352-C617-4AF1-B944-F958A715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5F7A27-0481-4344-99ED-8CFAB2DA7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8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50E98-1EB3-49F4-9C31-92ECFB8E8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2C014-55FB-4D6A-959D-7C7336139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2945E-042D-4219-B88C-4F8296763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FD115-ECD0-4288-9903-45B6738E6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7E6EF-3358-407A-A378-EC760AD35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3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4AF95-2C4F-4D42-AF9D-616257ADB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588D1F-FA39-48CD-8FE3-7453C8DF3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793FF0-EC3F-4045-9DDB-11C37B0DF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9CF70-B7F8-46AB-ABFF-BCD1B606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3C6B9-C8B8-4C93-A500-F57691D6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82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0F2D-B681-4445-A363-5AA8C7F8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A9E43-812C-40C4-B1F2-0C8BB6504A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DF0F0-F992-4A16-B303-FD756E295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4C5EC-2AEB-4890-99A6-E8009F9F4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F4E15-0D1A-421D-ABED-B881E0F53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5715EA-9B2F-49AC-A1ED-A88588A43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7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43714-71A4-48F0-9FAD-8FFAA857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F9045-8B5B-4BCF-B3EC-737161C35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0EAB5-4798-48DD-99A7-AD5BE0AF2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410EC6-2902-4C5A-9E51-91779F079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22FAAB-1561-4D8B-9B01-B0610401D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94FA6-CF80-45AC-89B0-EF6BDB7A9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23C27-9340-4486-B6DA-39C5B32DB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38BCC3-88A1-4E0C-8C6C-7FFAA56F4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15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5C89-9C82-46C2-97DF-9BCF7058F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BE123-38FD-43C8-95BA-8F01AD99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829551-71B6-4390-8C16-D5F945E86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87E9DC-F4DA-4F77-B003-1F1D6EC6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33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AAD69-5BE9-4ED9-8412-01E691A9E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8598C-59E8-44CD-9F9E-5E465ED71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E4FE5-AD12-4153-BC5E-D717BFF2B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34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823C-C154-4D12-B9F5-853CE1C1C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8CA6-2E3F-46BA-9A6F-522D86EC1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FB6E8-0DCA-42D1-957E-F6B8764A8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DB87B3-6644-4ED2-9047-41A61828A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5B122-1DC6-4828-9ADD-AF294CEE2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18E08-1AA2-4BCF-98C9-4276C86C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36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0BB-AB68-4645-B386-FA04E6B8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EA6A-FB46-4BB7-A9F5-CBDA12542A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FF7369-F215-4283-88F4-A51D528C3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E8B73-F147-475E-AB61-682CB4A61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C9781-75DC-4E68-BA05-4FC9589D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6F4A4-86E8-4CD4-9258-99F718333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77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93E7AF-13C4-469B-A00D-196533D0D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CFFFF4-14AA-4274-911B-F40AED120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D28C8-BD7A-4547-8F8B-F1EC5D4F9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66232-8B36-460D-8BBB-F7227204A4AA}" type="datetimeFigureOut">
              <a:rPr lang="en-US" smtClean="0"/>
              <a:t>9/12/2025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7F16B-B987-4950-BB16-5A4333C63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F632-1336-4E95-ACEB-568928A6E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B74A-D621-45E6-97F4-13A833425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08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BA05E-0471-41A4-8EC0-CDCE9E3CE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" y="1888854"/>
            <a:ext cx="10906715" cy="44215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000B9F5-A0E2-4932-A10E-A9FC27B9C8D7}"/>
              </a:ext>
            </a:extLst>
          </p:cNvPr>
          <p:cNvSpPr/>
          <p:nvPr/>
        </p:nvSpPr>
        <p:spPr>
          <a:xfrm>
            <a:off x="1618210" y="5203767"/>
            <a:ext cx="3807230" cy="133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A9994B-3937-4101-9A87-BDE153F89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28" y="637309"/>
            <a:ext cx="2842611" cy="8360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436C70-3132-4939-94F6-43450626D81A}"/>
              </a:ext>
            </a:extLst>
          </p:cNvPr>
          <p:cNvSpPr txBox="1"/>
          <p:nvPr/>
        </p:nvSpPr>
        <p:spPr>
          <a:xfrm>
            <a:off x="5602779" y="238299"/>
            <a:ext cx="1989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My application .txt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2CF76E-79FB-4EC9-BB79-BDF96364BC49}"/>
              </a:ext>
            </a:extLst>
          </p:cNvPr>
          <p:cNvSpPr/>
          <p:nvPr/>
        </p:nvSpPr>
        <p:spPr>
          <a:xfrm>
            <a:off x="6738851" y="1227513"/>
            <a:ext cx="387927" cy="14685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241FA73-7194-41E0-A17E-87C9E3F0A4CB}"/>
              </a:ext>
            </a:extLst>
          </p:cNvPr>
          <p:cNvCxnSpPr>
            <a:cxnSpLocks/>
          </p:cNvCxnSpPr>
          <p:nvPr/>
        </p:nvCxnSpPr>
        <p:spPr>
          <a:xfrm>
            <a:off x="5259186" y="961506"/>
            <a:ext cx="374073" cy="0"/>
          </a:xfrm>
          <a:prstGeom prst="line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87655E9-800B-4594-8854-FF2DBD61E3B6}"/>
              </a:ext>
            </a:extLst>
          </p:cNvPr>
          <p:cNvCxnSpPr>
            <a:cxnSpLocks/>
          </p:cNvCxnSpPr>
          <p:nvPr/>
        </p:nvCxnSpPr>
        <p:spPr>
          <a:xfrm flipV="1">
            <a:off x="6905106" y="1374371"/>
            <a:ext cx="0" cy="37130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6ABE46-A2B7-47AF-962B-88DA2CBA172E}"/>
              </a:ext>
            </a:extLst>
          </p:cNvPr>
          <p:cNvSpPr txBox="1"/>
          <p:nvPr/>
        </p:nvSpPr>
        <p:spPr>
          <a:xfrm>
            <a:off x="7484226" y="1715194"/>
            <a:ext cx="2484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My image file “output.c”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C6B64A-A852-4BDC-BF5F-B7213F542E2D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7008634" y="1473371"/>
            <a:ext cx="1442639" cy="2649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B8E2030-4534-4F30-A376-3FBC24F39CA1}"/>
              </a:ext>
            </a:extLst>
          </p:cNvPr>
          <p:cNvSpPr txBox="1"/>
          <p:nvPr/>
        </p:nvSpPr>
        <p:spPr>
          <a:xfrm>
            <a:off x="3128357" y="828501"/>
            <a:ext cx="2233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Vector table and Reset @ 0xFFFE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273181-D395-43E8-B176-B852282B19BD}"/>
              </a:ext>
            </a:extLst>
          </p:cNvPr>
          <p:cNvCxnSpPr>
            <a:stCxn id="10" idx="2"/>
          </p:cNvCxnSpPr>
          <p:nvPr/>
        </p:nvCxnSpPr>
        <p:spPr>
          <a:xfrm flipH="1">
            <a:off x="1928553" y="1473371"/>
            <a:ext cx="5080081" cy="3741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E029543-96B9-433A-A3C5-3A1FB105C2A1}"/>
              </a:ext>
            </a:extLst>
          </p:cNvPr>
          <p:cNvSpPr txBox="1"/>
          <p:nvPr/>
        </p:nvSpPr>
        <p:spPr>
          <a:xfrm>
            <a:off x="479368" y="1482437"/>
            <a:ext cx="215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My application .map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5D6FF1-DA88-4982-B591-17EC254C97BC}"/>
              </a:ext>
            </a:extLst>
          </p:cNvPr>
          <p:cNvSpPr/>
          <p:nvPr/>
        </p:nvSpPr>
        <p:spPr>
          <a:xfrm>
            <a:off x="8459585" y="4128656"/>
            <a:ext cx="507077" cy="1219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Lehman, Dennis</dc:creator>
  <cp:lastModifiedBy>Lehman, Dennis</cp:lastModifiedBy>
  <cp:revision>1</cp:revision>
  <dcterms:created xsi:type="dcterms:W3CDTF">2025-09-12T10:48:21Z</dcterms:created>
  <dcterms:modified xsi:type="dcterms:W3CDTF">2025-09-12T10:48:38Z</dcterms:modified>
</cp:coreProperties>
</file>