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4F1B"/>
    <a:srgbClr val="DB944D"/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65" autoAdjust="0"/>
    <p:restoredTop sz="94598" autoAdjust="0"/>
  </p:normalViewPr>
  <p:slideViewPr>
    <p:cSldViewPr snapToGrid="0">
      <p:cViewPr varScale="1">
        <p:scale>
          <a:sx n="111" d="100"/>
          <a:sy n="111" d="100"/>
        </p:scale>
        <p:origin x="108" y="1164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261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9AC919B-4D01-4240-BDFD-860B66B017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041952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F557F9C-1201-3A47-8D2D-7E98BF45F0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70401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D158AE-82CC-924D-B2D9-111EE21E38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62832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C35851-DCE0-F247-A73D-CE5DAF7E1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7957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6DE67D-74D6-E24F-A53E-44A9C5B752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987069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F552890-0675-5942-BD45-247DCD612F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264" y="86"/>
            <a:ext cx="9166479" cy="5143413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-12526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3270272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06B6E4-36B5-2A4D-8795-84CABEE4FA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C7E7816-A48B-4805-9A47-CE865F4F101F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894745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7972" y="1265552"/>
            <a:ext cx="3590590" cy="723271"/>
          </a:xfrm>
          <a:prstGeom prst="rect">
            <a:avLst/>
          </a:prstGeom>
          <a:noFill/>
        </p:spPr>
        <p:txBody>
          <a:bodyPr wrap="square" lIns="76197" tIns="38098" rIns="76197" bIns="38098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u="sng" dirty="0">
                <a:solidFill>
                  <a:srgbClr val="000000"/>
                </a:solidFill>
              </a:rPr>
              <a:t>Microstar and Microstar Jr. Package </a:t>
            </a:r>
          </a:p>
          <a:p>
            <a:pPr marL="238115" indent="-238115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Polyimide film based substrate</a:t>
            </a:r>
          </a:p>
          <a:p>
            <a:pPr marL="238115" indent="-238115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1 routing layer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49914" y="2808726"/>
            <a:ext cx="2027685" cy="709504"/>
            <a:chOff x="616039" y="3434044"/>
            <a:chExt cx="2916675" cy="1020569"/>
          </a:xfrm>
        </p:grpSpPr>
        <p:sp>
          <p:nvSpPr>
            <p:cNvPr id="8" name="Rectangle 7"/>
            <p:cNvSpPr/>
            <p:nvPr/>
          </p:nvSpPr>
          <p:spPr>
            <a:xfrm>
              <a:off x="619329" y="3434044"/>
              <a:ext cx="2913384" cy="276845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" dirty="0">
                  <a:solidFill>
                    <a:srgbClr val="FFFFFF"/>
                  </a:solidFill>
                </a:rPr>
                <a:t>Solder 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00" dirty="0">
                  <a:solidFill>
                    <a:srgbClr val="FFFFFF"/>
                  </a:solidFill>
                </a:rPr>
                <a:t>Mask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1697973" y="3652046"/>
              <a:ext cx="849047" cy="80256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600" dirty="0">
                <a:solidFill>
                  <a:srgbClr val="FFFFFF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600" dirty="0">
                  <a:solidFill>
                    <a:srgbClr val="FFFFFF"/>
                  </a:solidFill>
                </a:rPr>
                <a:t>Solder Ball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53723" y="3585381"/>
              <a:ext cx="1597309" cy="22639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FFFFFF"/>
                  </a:solidFill>
                </a:rPr>
                <a:t>Cu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547020" y="3710889"/>
              <a:ext cx="985694" cy="237557"/>
            </a:xfrm>
            <a:prstGeom prst="rect">
              <a:avLst/>
            </a:prstGeom>
            <a:solidFill>
              <a:srgbClr val="834F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FFFFFF"/>
                  </a:solidFill>
                </a:rPr>
                <a:t>Polyimide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6039" y="3710889"/>
              <a:ext cx="1081934" cy="237557"/>
            </a:xfrm>
            <a:prstGeom prst="rect">
              <a:avLst/>
            </a:prstGeom>
            <a:solidFill>
              <a:srgbClr val="834F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800" dirty="0">
                <a:solidFill>
                  <a:srgbClr val="FFFFFF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697973" y="3811772"/>
              <a:ext cx="849047" cy="14976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800" dirty="0">
                <a:solidFill>
                  <a:srgbClr val="FFFFFF"/>
                </a:solidFill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5651052" y="1207750"/>
            <a:ext cx="3342015" cy="938714"/>
          </a:xfrm>
          <a:prstGeom prst="rect">
            <a:avLst/>
          </a:prstGeom>
          <a:noFill/>
        </p:spPr>
        <p:txBody>
          <a:bodyPr wrap="square" lIns="76197" tIns="38098" rIns="76197" bIns="38098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u="sng" dirty="0" err="1">
                <a:solidFill>
                  <a:srgbClr val="000000"/>
                </a:solidFill>
              </a:rPr>
              <a:t>nFBGA</a:t>
            </a:r>
            <a:r>
              <a:rPr lang="en-US" sz="1400" b="1" u="sng" dirty="0">
                <a:solidFill>
                  <a:srgbClr val="000000"/>
                </a:solidFill>
              </a:rPr>
              <a:t> Package</a:t>
            </a:r>
          </a:p>
          <a:p>
            <a:pPr marL="238115" indent="-238115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Laminate based substrate</a:t>
            </a:r>
          </a:p>
          <a:p>
            <a:pPr marL="238115" indent="-238115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2 routing layers</a:t>
            </a:r>
          </a:p>
          <a:p>
            <a:pPr marL="238115" indent="-238115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Widespread industry adoption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6070960" y="2571912"/>
            <a:ext cx="2308028" cy="1016295"/>
            <a:chOff x="6070960" y="2571912"/>
            <a:chExt cx="2308028" cy="1016295"/>
          </a:xfrm>
        </p:grpSpPr>
        <p:sp>
          <p:nvSpPr>
            <p:cNvPr id="18" name="Oval 17"/>
            <p:cNvSpPr/>
            <p:nvPr/>
          </p:nvSpPr>
          <p:spPr>
            <a:xfrm>
              <a:off x="7540752" y="3064675"/>
              <a:ext cx="589500" cy="52353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600" dirty="0">
                <a:solidFill>
                  <a:srgbClr val="FFFFFF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600" dirty="0">
                  <a:solidFill>
                    <a:srgbClr val="FFFFFF"/>
                  </a:solidFill>
                </a:rPr>
                <a:t>Solder Ball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130252" y="3016593"/>
              <a:ext cx="248736" cy="30163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800" dirty="0">
                <a:solidFill>
                  <a:srgbClr val="FFFFFF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124591" y="2941206"/>
              <a:ext cx="416161" cy="377023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800" dirty="0">
                <a:solidFill>
                  <a:srgbClr val="FFFFFF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070960" y="2571912"/>
              <a:ext cx="1294703" cy="74631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FFFFFF"/>
                  </a:solidFill>
                </a:rPr>
                <a:t>Solder Mask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881517" y="2571912"/>
              <a:ext cx="497471" cy="49081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800" dirty="0">
                <a:solidFill>
                  <a:srgbClr val="FFFFFF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809239" y="2728429"/>
              <a:ext cx="248735" cy="43818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800" dirty="0">
                <a:solidFill>
                  <a:srgbClr val="FFFFFF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67949" y="2728429"/>
              <a:ext cx="248735" cy="43818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800" dirty="0">
                <a:solidFill>
                  <a:srgbClr val="FFFFFF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892174" y="2769062"/>
              <a:ext cx="1486814" cy="363917"/>
            </a:xfrm>
            <a:prstGeom prst="rect">
              <a:avLst/>
            </a:prstGeom>
            <a:solidFill>
              <a:srgbClr val="834F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FFFFFF"/>
                  </a:solidFill>
                </a:rPr>
                <a:t>Core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070961" y="2770151"/>
              <a:ext cx="365283" cy="363917"/>
            </a:xfrm>
            <a:prstGeom prst="rect">
              <a:avLst/>
            </a:prstGeom>
            <a:solidFill>
              <a:srgbClr val="834F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800" dirty="0">
                <a:solidFill>
                  <a:srgbClr val="FFFFFF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471330" y="3134068"/>
              <a:ext cx="729404" cy="86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FFFFFF"/>
                  </a:solidFill>
                </a:rPr>
                <a:t>Cu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430383" y="2670486"/>
              <a:ext cx="374180" cy="9857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800" dirty="0">
                  <a:solidFill>
                    <a:srgbClr val="FFFFFF"/>
                  </a:solidFill>
                </a:rPr>
                <a:t>Cu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61614" y="69969"/>
            <a:ext cx="8374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tx2"/>
                </a:solidFill>
              </a:rPr>
              <a:t>Microstar to </a:t>
            </a:r>
            <a:r>
              <a:rPr lang="en-US" sz="2400" b="1" dirty="0" err="1">
                <a:solidFill>
                  <a:schemeClr val="tx2"/>
                </a:solidFill>
              </a:rPr>
              <a:t>nFBGA</a:t>
            </a:r>
            <a:r>
              <a:rPr lang="en-US" sz="2400" b="1" dirty="0">
                <a:solidFill>
                  <a:schemeClr val="tx2"/>
                </a:solidFill>
              </a:rPr>
              <a:t> Substrate Comparison  </a:t>
            </a:r>
          </a:p>
        </p:txBody>
      </p:sp>
      <p:sp>
        <p:nvSpPr>
          <p:cNvPr id="4" name="Rectangle 3"/>
          <p:cNvSpPr/>
          <p:nvPr/>
        </p:nvSpPr>
        <p:spPr>
          <a:xfrm>
            <a:off x="333687" y="2129669"/>
            <a:ext cx="252319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u="sng" dirty="0">
                <a:solidFill>
                  <a:srgbClr val="000000"/>
                </a:solidFill>
              </a:rPr>
              <a:t>Microstar and Microstar Jr. </a:t>
            </a:r>
          </a:p>
          <a:p>
            <a:r>
              <a:rPr lang="en-US" sz="1400" b="1" u="sng" dirty="0">
                <a:solidFill>
                  <a:srgbClr val="000000"/>
                </a:solidFill>
              </a:rPr>
              <a:t>substrate cross section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 u="sng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529924" y="2140032"/>
            <a:ext cx="28518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u="sng" dirty="0" err="1">
                <a:solidFill>
                  <a:srgbClr val="000000"/>
                </a:solidFill>
              </a:rPr>
              <a:t>nFBGA</a:t>
            </a:r>
            <a:r>
              <a:rPr lang="en-US" sz="1400" b="1" u="sng" dirty="0">
                <a:solidFill>
                  <a:srgbClr val="000000"/>
                </a:solidFill>
              </a:rPr>
              <a:t> substrate cross section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22874" y="931337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FROM: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44395" y="819150"/>
            <a:ext cx="578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TO:</a:t>
            </a:r>
          </a:p>
        </p:txBody>
      </p:sp>
      <p:sp>
        <p:nvSpPr>
          <p:cNvPr id="5" name="Right Arrow 4"/>
          <p:cNvSpPr/>
          <p:nvPr/>
        </p:nvSpPr>
        <p:spPr>
          <a:xfrm>
            <a:off x="4073652" y="1935512"/>
            <a:ext cx="978408" cy="4846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014645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</TotalTime>
  <Words>59</Words>
  <Application>Microsoft Office PowerPoint</Application>
  <PresentationFormat>On-screen Show (16:9)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FinalPowerpoint</vt:lpstr>
      <vt:lpstr>PowerPoint Presentation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a-tran@ti.com</dc:creator>
  <cp:lastModifiedBy>Tran, Andy</cp:lastModifiedBy>
  <cp:revision>117</cp:revision>
  <dcterms:created xsi:type="dcterms:W3CDTF">2007-12-19T20:51:45Z</dcterms:created>
  <dcterms:modified xsi:type="dcterms:W3CDTF">2020-12-07T16:18:02Z</dcterms:modified>
</cp:coreProperties>
</file>