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966" y="-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5BE9-60E2-4B9A-8E81-8BCD971A4A03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0CE22-F823-4D4E-AE69-ECC58EF94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365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5BE9-60E2-4B9A-8E81-8BCD971A4A03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0CE22-F823-4D4E-AE69-ECC58EF94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74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5BE9-60E2-4B9A-8E81-8BCD971A4A03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0CE22-F823-4D4E-AE69-ECC58EF94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6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5BE9-60E2-4B9A-8E81-8BCD971A4A03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0CE22-F823-4D4E-AE69-ECC58EF94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06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5BE9-60E2-4B9A-8E81-8BCD971A4A03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0CE22-F823-4D4E-AE69-ECC58EF94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849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5BE9-60E2-4B9A-8E81-8BCD971A4A03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0CE22-F823-4D4E-AE69-ECC58EF94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27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5BE9-60E2-4B9A-8E81-8BCD971A4A03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0CE22-F823-4D4E-AE69-ECC58EF94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92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5BE9-60E2-4B9A-8E81-8BCD971A4A03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0CE22-F823-4D4E-AE69-ECC58EF94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30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5BE9-60E2-4B9A-8E81-8BCD971A4A03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0CE22-F823-4D4E-AE69-ECC58EF94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36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5BE9-60E2-4B9A-8E81-8BCD971A4A03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0CE22-F823-4D4E-AE69-ECC58EF94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33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5BE9-60E2-4B9A-8E81-8BCD971A4A03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0CE22-F823-4D4E-AE69-ECC58EF94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565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95BE9-60E2-4B9A-8E81-8BCD971A4A03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0CE22-F823-4D4E-AE69-ECC58EF94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60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987" y="1304925"/>
            <a:ext cx="5500687" cy="45428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353424" y="2743200"/>
            <a:ext cx="3267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Schematic: Y1, Y3 are not used in the design, we are using Y2, 32.768K for 20MHz clock generation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17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3100" y="1595437"/>
            <a:ext cx="1714500" cy="29432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9175" y="1595437"/>
            <a:ext cx="1733550" cy="29527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0937" y="1595437"/>
            <a:ext cx="1762125" cy="2943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76450" y="4829175"/>
            <a:ext cx="1495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TOP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48237" y="4829175"/>
            <a:ext cx="1495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BOTTOM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34286" y="4829175"/>
            <a:ext cx="1495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3D-TOP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457450" y="971550"/>
            <a:ext cx="2171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Layout snaps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257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27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M</dc:creator>
  <cp:lastModifiedBy>Srinivas M</cp:lastModifiedBy>
  <cp:revision>2</cp:revision>
  <dcterms:created xsi:type="dcterms:W3CDTF">2020-07-12T14:18:53Z</dcterms:created>
  <dcterms:modified xsi:type="dcterms:W3CDTF">2020-07-12T14:25:55Z</dcterms:modified>
</cp:coreProperties>
</file>