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86" r:id="rId3"/>
    <p:sldId id="283" r:id="rId4"/>
    <p:sldId id="284" r:id="rId5"/>
    <p:sldId id="289" r:id="rId6"/>
    <p:sldId id="290" r:id="rId7"/>
    <p:sldId id="288" r:id="rId8"/>
    <p:sldId id="291" r:id="rId9"/>
    <p:sldId id="285" r:id="rId10"/>
    <p:sldId id="287" r:id="rId11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AAAAA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837" autoAdjust="0"/>
    <p:restoredTop sz="94718" autoAdjust="0"/>
  </p:normalViewPr>
  <p:slideViewPr>
    <p:cSldViewPr snapToGrid="0">
      <p:cViewPr varScale="1">
        <p:scale>
          <a:sx n="60" d="100"/>
          <a:sy n="60" d="100"/>
        </p:scale>
        <p:origin x="-72" y="-88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1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57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C3B5-9CFC-4B60-AD1F-942309290D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7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92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8" r:id="rId5"/>
    <p:sldLayoutId id="2147483741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382" y="1476375"/>
            <a:ext cx="8458200" cy="4119954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MSP </a:t>
            </a:r>
            <a:r>
              <a:rPr lang="en-US" dirty="0"/>
              <a:t>with Captivate</a:t>
            </a:r>
            <a:r>
              <a:rPr lang="en-US" sz="4400" baseline="30000" dirty="0">
                <a:cs typeface="Arial"/>
              </a:rPr>
              <a:t>™</a:t>
            </a:r>
            <a:r>
              <a:rPr lang="en-US" dirty="0"/>
              <a:t> Technology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chemeClr val="tx1"/>
                </a:solidFill>
              </a:rPr>
              <a:t>Match electrode sensitivity using Ref Cap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Example </a:t>
            </a:r>
            <a:r>
              <a:rPr lang="en-US" sz="2800" dirty="0" err="1" smtClean="0">
                <a:solidFill>
                  <a:schemeClr val="tx1"/>
                </a:solidFill>
              </a:rPr>
              <a:t>Algrorithm</a:t>
            </a:r>
            <a:r>
              <a:rPr lang="en-US" sz="1800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1800" dirty="0" smtClean="0">
                <a:solidFill>
                  <a:schemeClr val="tx1"/>
                </a:solidFill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1800" dirty="0" smtClean="0">
                <a:solidFill>
                  <a:schemeClr val="tx1"/>
                </a:solidFill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cs typeface="Arial"/>
              </a:rPr>
              <a:t>Dennis Lehman, MSP430 Applications</a:t>
            </a:r>
            <a:br>
              <a:rPr lang="en-US" sz="1800" dirty="0" smtClean="0">
                <a:solidFill>
                  <a:schemeClr val="tx1"/>
                </a:solidFill>
                <a:cs typeface="Arial"/>
              </a:rPr>
            </a:br>
            <a:r>
              <a:rPr lang="en-US" sz="1800" dirty="0">
                <a:solidFill>
                  <a:schemeClr val="tx1"/>
                </a:solidFill>
                <a:cs typeface="Arial"/>
              </a:rPr>
              <a:t>D</a:t>
            </a:r>
            <a:r>
              <a:rPr lang="en-US" sz="1800" dirty="0" smtClean="0">
                <a:solidFill>
                  <a:schemeClr val="tx1"/>
                </a:solidFill>
                <a:cs typeface="Arial"/>
              </a:rPr>
              <a:t>ate 06/12/2020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 smtClean="0">
                <a:solidFill>
                  <a:schemeClr val="tx1"/>
                </a:solidFill>
              </a:rPr>
              <a:t>  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attached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613170"/>
              </p:ext>
            </p:extLst>
          </p:nvPr>
        </p:nvGraphicFramePr>
        <p:xfrm>
          <a:off x="1938611" y="3216768"/>
          <a:ext cx="31257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ackager Shell Object" showAsIcon="1" r:id="rId3" imgW="3125880" imgH="527400" progId="Package">
                  <p:embed/>
                </p:oleObj>
              </mc:Choice>
              <mc:Fallback>
                <p:oleObj name="Packager Shell Object" showAsIcon="1" r:id="rId3" imgW="3125880" imgH="52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611" y="3216768"/>
                        <a:ext cx="3125788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52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very common for multiple element sensors, such as keypads, sliders and touchpads to have elements with different sensitivities due to their individual parasitic capacitances</a:t>
            </a:r>
          </a:p>
          <a:p>
            <a:r>
              <a:rPr lang="en-US" dirty="0" smtClean="0"/>
              <a:t>In most cases the default calibration method can offset these various parasitics to recover the required sensitivity based on the “target” conversion count</a:t>
            </a:r>
          </a:p>
          <a:p>
            <a:r>
              <a:rPr lang="en-US" dirty="0" smtClean="0"/>
              <a:t>Doing it this way achieves a near equal sensitivity for all elements, but for some the sensitivity can vary dramatically from element to element</a:t>
            </a:r>
          </a:p>
          <a:p>
            <a:r>
              <a:rPr lang="en-US" dirty="0" smtClean="0"/>
              <a:t>For keypads, this not much of an issue, but for slider and Touchpad sensors this can impact their linear performance.</a:t>
            </a:r>
          </a:p>
          <a:p>
            <a:r>
              <a:rPr lang="en-US" dirty="0" smtClean="0"/>
              <a:t>Instead, calibrating to a desired “delta” count (using a know applied capacitance) allows each element to be tuned with more equal sensitivity, resulting in widely varying “target” conversion 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example code is provided as a concept demonstration and has not been validated 100% -  “use at your own risk”</a:t>
            </a:r>
          </a:p>
          <a:p>
            <a:r>
              <a:rPr lang="en-US" dirty="0" smtClean="0"/>
              <a:t>Adds </a:t>
            </a:r>
            <a:r>
              <a:rPr lang="en-US" dirty="0" smtClean="0"/>
              <a:t>168</a:t>
            </a:r>
            <a:r>
              <a:rPr lang="en-US" dirty="0" smtClean="0"/>
              <a:t> </a:t>
            </a:r>
            <a:r>
              <a:rPr lang="en-US" dirty="0" smtClean="0"/>
              <a:t>additional bytes of </a:t>
            </a:r>
            <a:r>
              <a:rPr lang="en-US" dirty="0" smtClean="0"/>
              <a:t>FRAM</a:t>
            </a:r>
          </a:p>
          <a:p>
            <a:pPr lvl="1"/>
            <a:r>
              <a:rPr lang="en-US" dirty="0" smtClean="0"/>
              <a:t>6554 vs 6386</a:t>
            </a:r>
            <a:endParaRPr lang="en-US" dirty="0" smtClean="0"/>
          </a:p>
          <a:p>
            <a:r>
              <a:rPr lang="en-US" dirty="0" smtClean="0"/>
              <a:t>Slower than traditional calibration</a:t>
            </a:r>
          </a:p>
          <a:p>
            <a:r>
              <a:rPr lang="en-US" dirty="0" smtClean="0"/>
              <a:t>Across temperature, each element’s sensitivity to temperature changes will be different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CAPT_Sandbox.c</a:t>
            </a:r>
            <a:r>
              <a:rPr lang="en-US" dirty="0" smtClean="0"/>
              <a:t> and </a:t>
            </a:r>
            <a:r>
              <a:rPr lang="en-US" dirty="0" err="1" smtClean="0"/>
              <a:t>CAPT_Sandbox.h</a:t>
            </a:r>
            <a:r>
              <a:rPr lang="en-US" dirty="0" smtClean="0"/>
              <a:t> to project</a:t>
            </a:r>
          </a:p>
          <a:p>
            <a:r>
              <a:rPr lang="en-US" dirty="0" smtClean="0"/>
              <a:t>Add #include &lt;</a:t>
            </a:r>
            <a:r>
              <a:rPr lang="en-US" dirty="0" err="1" smtClean="0"/>
              <a:t>CAPT_Sandbox.h</a:t>
            </a:r>
            <a:r>
              <a:rPr lang="en-US" dirty="0" smtClean="0"/>
              <a:t>&gt; to </a:t>
            </a:r>
            <a:r>
              <a:rPr lang="en-US" dirty="0" err="1" smtClean="0"/>
              <a:t>CAPT_Manager.c</a:t>
            </a:r>
            <a:endParaRPr lang="en-US" dirty="0" smtClean="0"/>
          </a:p>
          <a:p>
            <a:r>
              <a:rPr lang="en-US" dirty="0"/>
              <a:t>Modify </a:t>
            </a:r>
            <a:r>
              <a:rPr lang="en-US" dirty="0" smtClean="0"/>
              <a:t>the following </a:t>
            </a:r>
            <a:r>
              <a:rPr lang="en-US" dirty="0"/>
              <a:t>calibration parameters in </a:t>
            </a:r>
            <a:r>
              <a:rPr lang="en-US" dirty="0" err="1" smtClean="0"/>
              <a:t>Sandbox.h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To use default calibration</a:t>
            </a:r>
          </a:p>
          <a:p>
            <a:pPr lvl="1"/>
            <a:r>
              <a:rPr lang="en-US" dirty="0"/>
              <a:t> set CALIBRATION_METHOD  (DEFAULT_CALIBRATION)</a:t>
            </a:r>
          </a:p>
          <a:p>
            <a:r>
              <a:rPr lang="en-US" dirty="0"/>
              <a:t>To use </a:t>
            </a:r>
            <a:r>
              <a:rPr lang="en-US" dirty="0" err="1"/>
              <a:t>RefCap</a:t>
            </a:r>
            <a:r>
              <a:rPr lang="en-US" dirty="0"/>
              <a:t> calibration</a:t>
            </a:r>
          </a:p>
          <a:p>
            <a:pPr marL="506413" lvl="2" indent="-227013">
              <a:spcBef>
                <a:spcPts val="800"/>
              </a:spcBef>
            </a:pPr>
            <a:r>
              <a:rPr lang="en-US" dirty="0"/>
              <a:t> set CALIBRATION_METHOD  (REFCAP_CALIBRATION)</a:t>
            </a:r>
          </a:p>
          <a:p>
            <a:pPr marL="0" indent="-347662"/>
            <a:r>
              <a:rPr lang="en-US" dirty="0"/>
              <a:t>Modify </a:t>
            </a:r>
            <a:r>
              <a:rPr lang="en-US" dirty="0" err="1"/>
              <a:t>RefCap</a:t>
            </a:r>
            <a:r>
              <a:rPr lang="en-US" dirty="0"/>
              <a:t> value </a:t>
            </a:r>
            <a:r>
              <a:rPr lang="en-US" dirty="0" smtClean="0"/>
              <a:t>(use 1pF or 1.5pF) (5pF too large in most cases)</a:t>
            </a:r>
            <a:endParaRPr lang="en-US" dirty="0"/>
          </a:p>
          <a:p>
            <a:pPr marL="0" indent="-347662"/>
            <a:r>
              <a:rPr lang="en-US" dirty="0"/>
              <a:t>Modify your target delta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84" y="2443578"/>
            <a:ext cx="4391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6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CAPT_Manager.c</a:t>
            </a:r>
            <a:r>
              <a:rPr lang="en-US" dirty="0" smtClean="0"/>
              <a:t> in 2 locations</a:t>
            </a:r>
          </a:p>
          <a:p>
            <a:r>
              <a:rPr lang="en-US" dirty="0" smtClean="0"/>
              <a:t>Location #1</a:t>
            </a:r>
          </a:p>
          <a:p>
            <a:r>
              <a:rPr lang="en-US" dirty="0" smtClean="0"/>
              <a:t>Substitute </a:t>
            </a:r>
            <a:r>
              <a:rPr lang="en-US" dirty="0" err="1" smtClean="0"/>
              <a:t>sliderSensor</a:t>
            </a:r>
            <a:r>
              <a:rPr lang="en-US" dirty="0" smtClean="0"/>
              <a:t> with your sensor name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386984"/>
            <a:ext cx="6572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0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CAPT_Manager.c</a:t>
            </a:r>
            <a:r>
              <a:rPr lang="en-US" dirty="0" smtClean="0"/>
              <a:t>, Location #2</a:t>
            </a:r>
          </a:p>
          <a:p>
            <a:r>
              <a:rPr lang="en-US" dirty="0"/>
              <a:t>Substitute </a:t>
            </a:r>
            <a:r>
              <a:rPr lang="en-US" dirty="0" err="1"/>
              <a:t>sliderSensor</a:t>
            </a:r>
            <a:r>
              <a:rPr lang="en-US" dirty="0"/>
              <a:t> with your sensor name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95" y="1979490"/>
            <a:ext cx="3752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95" y="3957776"/>
            <a:ext cx="7381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5416" y="2367660"/>
            <a:ext cx="2840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</a:p>
          <a:p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71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to determine delta counts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spcBef>
                <a:spcPts val="800"/>
              </a:spcBef>
              <a:buFontTx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Sandbox.h</a:t>
            </a:r>
            <a:r>
              <a:rPr lang="en-US" dirty="0" smtClean="0"/>
              <a:t>, set </a:t>
            </a:r>
            <a:r>
              <a:rPr lang="en-US" dirty="0"/>
              <a:t>CALIBRATION_METHOD  (DEFAULT_CALIBRATION)</a:t>
            </a:r>
          </a:p>
          <a:p>
            <a:r>
              <a:rPr lang="en-US" dirty="0" smtClean="0"/>
              <a:t>Test your sensor’s response and record deltas when finger touched</a:t>
            </a:r>
          </a:p>
          <a:p>
            <a:pPr lvl="1"/>
            <a:r>
              <a:rPr lang="en-US" dirty="0" smtClean="0"/>
              <a:t>Ex. {50, 42, 25, 53}</a:t>
            </a:r>
          </a:p>
          <a:p>
            <a:pPr lvl="1"/>
            <a:r>
              <a:rPr lang="en-US" dirty="0" smtClean="0"/>
              <a:t>Let’s say 3 of the 4 electrodes provide adequate delta to meet minimum touch and proximity thresholds</a:t>
            </a:r>
          </a:p>
          <a:p>
            <a:pPr lvl="1"/>
            <a:r>
              <a:rPr lang="en-US" dirty="0" smtClean="0"/>
              <a:t>Use 50 as the desired delta count</a:t>
            </a:r>
          </a:p>
          <a:p>
            <a:pPr marL="227013" lvl="2" indent="-227013">
              <a:spcBef>
                <a:spcPts val="800"/>
              </a:spcBef>
            </a:pPr>
            <a:r>
              <a:rPr lang="en-US" dirty="0" smtClean="0"/>
              <a:t>In </a:t>
            </a:r>
            <a:r>
              <a:rPr lang="en-US" dirty="0" err="1" smtClean="0"/>
              <a:t>Sandbox.h</a:t>
            </a:r>
            <a:r>
              <a:rPr lang="en-US" dirty="0" smtClean="0"/>
              <a:t>, set </a:t>
            </a:r>
            <a:r>
              <a:rPr lang="en-US" dirty="0"/>
              <a:t>CALIBRATION_METHOD  (REFCAP_CALIBRATION)</a:t>
            </a:r>
          </a:p>
          <a:p>
            <a:r>
              <a:rPr lang="en-US" dirty="0" smtClean="0"/>
              <a:t>Re-test your sensor’s response and verify all elements respond with approx. 50 counts of delta</a:t>
            </a:r>
          </a:p>
          <a:p>
            <a:r>
              <a:rPr lang="en-US" dirty="0" smtClean="0"/>
              <a:t>Keep in mind </a:t>
            </a:r>
            <a:r>
              <a:rPr lang="en-US" dirty="0" err="1" smtClean="0"/>
              <a:t>depening</a:t>
            </a:r>
            <a:r>
              <a:rPr lang="en-US" dirty="0" smtClean="0"/>
              <a:t> on how the finger touches each element you may see some values greater or less than 50 at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CapTIvate Design Center GUI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parameter no longer applies – do not adjust when using </a:t>
            </a:r>
            <a:r>
              <a:rPr lang="en-US" dirty="0" err="1" smtClean="0"/>
              <a:t>RefCap</a:t>
            </a:r>
            <a:r>
              <a:rPr lang="en-US" dirty="0" smtClean="0"/>
              <a:t> calibration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443163"/>
            <a:ext cx="5743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78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RefCap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CAPT_HAL.h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300288"/>
            <a:ext cx="56007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76236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4376</TotalTime>
  <Words>425</Words>
  <Application>Microsoft Office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FinalPowerpoint</vt:lpstr>
      <vt:lpstr>Package</vt:lpstr>
      <vt:lpstr>  MSP with Captivate™ Technology  Match electrode sensitivity using Ref Cap Example Algrorithm  Dennis Lehman, MSP430 Applications Date 06/12/2020      </vt:lpstr>
      <vt:lpstr>Purpose</vt:lpstr>
      <vt:lpstr>Limitations</vt:lpstr>
      <vt:lpstr>How To</vt:lpstr>
      <vt:lpstr>How To</vt:lpstr>
      <vt:lpstr>How To</vt:lpstr>
      <vt:lpstr>Procedure to determine delta counts </vt:lpstr>
      <vt:lpstr>CapTIvate Design Center GUI </vt:lpstr>
      <vt:lpstr>RefCap Values</vt:lpstr>
      <vt:lpstr>Code attached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Lehman,Dennis</cp:lastModifiedBy>
  <cp:revision>274</cp:revision>
  <dcterms:created xsi:type="dcterms:W3CDTF">2007-12-19T20:51:45Z</dcterms:created>
  <dcterms:modified xsi:type="dcterms:W3CDTF">2020-06-12T16:47:36Z</dcterms:modified>
</cp:coreProperties>
</file>