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5AA53A-3DE4-498E-AC54-B297170B3925}" v="11" dt="2025-04-28T04:55:50.7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097" autoAdjust="0"/>
  </p:normalViewPr>
  <p:slideViewPr>
    <p:cSldViewPr snapToGrid="0">
      <p:cViewPr varScale="1">
        <p:scale>
          <a:sx n="64" d="100"/>
          <a:sy n="64" d="100"/>
        </p:scale>
        <p:origin x="74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720C96-228D-49A2-86A8-4AEF54DA3EE4}" type="datetimeFigureOut">
              <a:rPr lang="en-US" smtClean="0"/>
              <a:t>4/28/2025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412BE5-FB65-4B95-A1A4-1399990348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918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63899-716C-DF5F-BB81-8A16615196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E681FF-C678-7274-FAE3-B89E27538C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144C4-3869-5B4E-D0E4-0E06EA729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3138-552F-417B-8AE8-C66C8AAABFA3}" type="datetimeFigureOut">
              <a:rPr lang="en-US" smtClean="0"/>
              <a:t>4/28/2025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73C976-1452-19D2-ABA0-9DB5BA003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1FDCDE-5931-4842-440D-4C13F7F64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8A27E-8AFD-49F8-B567-F6938CF5CA5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138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F6B6F-990F-4B95-33DA-FAE0D7393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85E786-2BBA-E5DC-4477-26F44383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37096-1125-572A-B17B-06DE895CD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3138-552F-417B-8AE8-C66C8AAABFA3}" type="datetimeFigureOut">
              <a:rPr lang="en-US" smtClean="0"/>
              <a:t>4/28/2025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995F37-932F-DA56-8C36-BFF2B48F9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E17C65-2903-38DC-0383-C4D584106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8A27E-8AFD-49F8-B567-F6938CF5CA5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725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9A5D84-923E-F2A5-DB2F-64FFFB0621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C65F25-F5D8-6E5F-DC6D-25C8B599F1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7D99A-7AC5-B5B4-44EA-DE2E27726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3138-552F-417B-8AE8-C66C8AAABFA3}" type="datetimeFigureOut">
              <a:rPr lang="en-US" smtClean="0"/>
              <a:t>4/28/2025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6F59E0-EDEF-8FCD-F191-80A34B0A4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A159AA-2EB8-11CA-3CB8-B65B6ACB3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8A27E-8AFD-49F8-B567-F6938CF5CA5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994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17CAA-2776-44CB-EEDC-CF9E6A7FD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3A82AC-4A54-D711-CE42-9F7E8A65A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EFCFC6-8105-589D-9C51-770B2B27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3138-552F-417B-8AE8-C66C8AAABFA3}" type="datetimeFigureOut">
              <a:rPr lang="en-US" smtClean="0"/>
              <a:t>4/28/2025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BC6A35-52C4-CF7B-777C-3DC57B549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594E96-68B8-03FA-996A-097251662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8A27E-8AFD-49F8-B567-F6938CF5CA5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055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573CA-FB2E-5470-C56E-11642F563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EB17F-A017-0E65-E5A3-769CC1C25E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6C77BC-F70C-B5FB-4E64-819E097C1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3138-552F-417B-8AE8-C66C8AAABFA3}" type="datetimeFigureOut">
              <a:rPr lang="en-US" smtClean="0"/>
              <a:t>4/28/2025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8F9CAA-60A6-3360-D123-A4C7908DB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24F46A-ABB6-7457-5BC8-BA8EB50E1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8A27E-8AFD-49F8-B567-F6938CF5CA5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123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49215-E428-97D9-E0F6-D1AA4BB11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EE1EC-A0CB-F6ED-5A33-73F0014278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626579-ACCA-F406-E1BB-C2D0C63C5B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C366C8-7689-E081-5E31-9C5B06D39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3138-552F-417B-8AE8-C66C8AAABFA3}" type="datetimeFigureOut">
              <a:rPr lang="en-US" smtClean="0"/>
              <a:t>4/28/2025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69D267-8D1E-0F0D-83D0-22CC71181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FF6D0A-E52A-37D8-504C-44782ACD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8A27E-8AFD-49F8-B567-F6938CF5CA5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117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F79E8-C420-A6A9-378C-89BE390A6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A679F7-4A0C-216C-963A-A7BF26B1C0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89AA59-44BA-DF44-D478-2A08F7D0AB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94C274-174F-B3A2-B8F3-7DF0A15536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7CC459-E9EF-67F6-93A7-C898C92985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8C3592-BB3D-4230-FEA9-81A51C718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3138-552F-417B-8AE8-C66C8AAABFA3}" type="datetimeFigureOut">
              <a:rPr lang="en-US" smtClean="0"/>
              <a:t>4/28/2025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9B6F71-AC87-853B-FF4F-214BA9533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221828-4483-E6EA-1DAE-A0C8934CD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8A27E-8AFD-49F8-B567-F6938CF5CA5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784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26FC9-A5F2-F963-DD5A-5586A5E6D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31A758-5596-A817-4AF5-AF868334C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3138-552F-417B-8AE8-C66C8AAABFA3}" type="datetimeFigureOut">
              <a:rPr lang="en-US" smtClean="0"/>
              <a:t>4/28/2025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24D7B3-BECD-EC54-8C24-4C2F4045F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2B903E-FC4A-6E8B-8B0E-F0B78C6B4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8A27E-8AFD-49F8-B567-F6938CF5CA5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937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F14DFF-6ADA-883A-DD49-D3C8DA13B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3138-552F-417B-8AE8-C66C8AAABFA3}" type="datetimeFigureOut">
              <a:rPr lang="en-US" smtClean="0"/>
              <a:t>4/28/2025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E939AE-02F2-8A77-F783-1FD559C21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55C6AF-33AF-2460-C726-981C7BE71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8A27E-8AFD-49F8-B567-F6938CF5CA5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361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F052F-CB91-81DA-9A21-6A0771ACF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0D1CEE-E12B-4B8B-22BF-20F44EA14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ADF43A-911A-D69A-9369-4E50C994BB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9A0919-1D1C-4642-5C69-E490786F6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3138-552F-417B-8AE8-C66C8AAABFA3}" type="datetimeFigureOut">
              <a:rPr lang="en-US" smtClean="0"/>
              <a:t>4/28/2025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8D14E4-8FE6-A66F-93FB-BC368C6B9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36CA87-A5FE-00A9-417B-7ADC5BD28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8A27E-8AFD-49F8-B567-F6938CF5CA5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624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4A73-941F-BC7A-4046-37796020A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F870EC-BD43-CC1C-0003-AA91095BEA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141D2D-3F68-BA8B-711B-7843E20513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6085C8-AF85-78B0-1B27-68F19036D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3138-552F-417B-8AE8-C66C8AAABFA3}" type="datetimeFigureOut">
              <a:rPr lang="en-US" smtClean="0"/>
              <a:t>4/28/2025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248BCA-32EC-155E-0DC7-CCA14EFFF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D452D1-8B94-917C-ED27-93AD99D40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8A27E-8AFD-49F8-B567-F6938CF5CA5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914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6ECEB3-195C-D1DB-955A-D0A6DD61C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58A5A2-F91A-CB37-CBEF-174CF1EACE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9B239B-FE7D-2E6C-3EEC-DF509780E2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A33138-552F-417B-8AE8-C66C8AAABFA3}" type="datetimeFigureOut">
              <a:rPr lang="en-US" smtClean="0"/>
              <a:t>4/28/2025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59A330-3DD8-FCA9-9D0F-4C398E1B2B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7BF4F2-F74D-291D-1FDE-03731AE857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E8A27E-8AFD-49F8-B567-F6938CF5CA5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418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CFB511A-E53E-2B45-0049-79A714E27582}"/>
              </a:ext>
            </a:extLst>
          </p:cNvPr>
          <p:cNvCxnSpPr>
            <a:cxnSpLocks/>
          </p:cNvCxnSpPr>
          <p:nvPr/>
        </p:nvCxnSpPr>
        <p:spPr>
          <a:xfrm flipV="1">
            <a:off x="764144" y="801563"/>
            <a:ext cx="1501536" cy="126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9BED414-1BD1-3612-E122-3CE213A87340}"/>
              </a:ext>
            </a:extLst>
          </p:cNvPr>
          <p:cNvSpPr/>
          <p:nvPr/>
        </p:nvSpPr>
        <p:spPr>
          <a:xfrm>
            <a:off x="120853" y="169834"/>
            <a:ext cx="1851794" cy="2957587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/>
              <a:t>Input Voltage 6V-12V AC SUPPLY and current 2.8A~6.6A  AC</a:t>
            </a:r>
          </a:p>
          <a:p>
            <a:pPr algn="ctr"/>
            <a:endParaRPr lang="en-US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7C3CE82-02E6-248E-7854-822D3D852B8D}"/>
              </a:ext>
            </a:extLst>
          </p:cNvPr>
          <p:cNvSpPr txBox="1"/>
          <p:nvPr/>
        </p:nvSpPr>
        <p:spPr>
          <a:xfrm>
            <a:off x="3749269" y="549213"/>
            <a:ext cx="2665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92EDE52-C459-AC17-1654-2A21AE29D18D}"/>
              </a:ext>
            </a:extLst>
          </p:cNvPr>
          <p:cNvSpPr/>
          <p:nvPr/>
        </p:nvSpPr>
        <p:spPr>
          <a:xfrm>
            <a:off x="2265681" y="197090"/>
            <a:ext cx="707340" cy="269042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MOV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 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1B2B09-4CFB-E9F5-C67F-DF622373846B}"/>
              </a:ext>
            </a:extLst>
          </p:cNvPr>
          <p:cNvSpPr/>
          <p:nvPr/>
        </p:nvSpPr>
        <p:spPr>
          <a:xfrm>
            <a:off x="7545595" y="169835"/>
            <a:ext cx="865842" cy="102570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DIODE</a:t>
            </a:r>
          </a:p>
          <a:p>
            <a:pPr algn="ctr"/>
            <a:endParaRPr lang="en-US" b="1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2FA8E87-7FDA-4C5F-ACB4-F831A38D8831}"/>
              </a:ext>
            </a:extLst>
          </p:cNvPr>
          <p:cNvSpPr/>
          <p:nvPr/>
        </p:nvSpPr>
        <p:spPr>
          <a:xfrm>
            <a:off x="3172552" y="169834"/>
            <a:ext cx="874485" cy="270303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LINE FILTER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27CC10B-55E5-43E1-BEF7-C216459DF7FC}"/>
              </a:ext>
            </a:extLst>
          </p:cNvPr>
          <p:cNvSpPr/>
          <p:nvPr/>
        </p:nvSpPr>
        <p:spPr>
          <a:xfrm>
            <a:off x="4264213" y="169835"/>
            <a:ext cx="1129711" cy="271365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  <a:p>
            <a:pPr algn="ctr"/>
            <a:r>
              <a:rPr lang="en-US" b="1" dirty="0"/>
              <a:t>Rectifier     AC-DC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7526581-7C58-9C18-697B-884A21D82D2F}"/>
              </a:ext>
            </a:extLst>
          </p:cNvPr>
          <p:cNvSpPr/>
          <p:nvPr/>
        </p:nvSpPr>
        <p:spPr>
          <a:xfrm>
            <a:off x="5569936" y="169835"/>
            <a:ext cx="1421429" cy="114529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INDUCTOR</a:t>
            </a:r>
          </a:p>
          <a:p>
            <a:pPr algn="ctr"/>
            <a:endParaRPr lang="en-US" b="1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9180423-61E4-5FBD-5AEE-89811CB82560}"/>
              </a:ext>
            </a:extLst>
          </p:cNvPr>
          <p:cNvSpPr/>
          <p:nvPr/>
        </p:nvSpPr>
        <p:spPr>
          <a:xfrm>
            <a:off x="6845782" y="1636414"/>
            <a:ext cx="1031317" cy="105720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MOSFET</a:t>
            </a:r>
          </a:p>
          <a:p>
            <a:pPr algn="ctr"/>
            <a:endParaRPr lang="en-US" b="1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CE4F8CE-4D9E-AEF1-1BFA-2AC63A4DB4EF}"/>
              </a:ext>
            </a:extLst>
          </p:cNvPr>
          <p:cNvSpPr/>
          <p:nvPr/>
        </p:nvSpPr>
        <p:spPr>
          <a:xfrm>
            <a:off x="4878402" y="3778597"/>
            <a:ext cx="2333096" cy="180464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UCC28180D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04D93B05-AE69-17EC-5A38-79AE12A6DAC1}"/>
              </a:ext>
            </a:extLst>
          </p:cNvPr>
          <p:cNvCxnSpPr>
            <a:cxnSpLocks/>
          </p:cNvCxnSpPr>
          <p:nvPr/>
        </p:nvCxnSpPr>
        <p:spPr>
          <a:xfrm>
            <a:off x="4047037" y="2127154"/>
            <a:ext cx="207059" cy="0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B6EDCB2-E313-1298-7D1E-1398EAC76E08}"/>
              </a:ext>
            </a:extLst>
          </p:cNvPr>
          <p:cNvCxnSpPr>
            <a:cxnSpLocks/>
          </p:cNvCxnSpPr>
          <p:nvPr/>
        </p:nvCxnSpPr>
        <p:spPr>
          <a:xfrm>
            <a:off x="5415774" y="918545"/>
            <a:ext cx="154162" cy="0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81AB5FC7-D4E6-5960-EC22-4252DC3F56B9}"/>
              </a:ext>
            </a:extLst>
          </p:cNvPr>
          <p:cNvCxnSpPr>
            <a:cxnSpLocks/>
          </p:cNvCxnSpPr>
          <p:nvPr/>
        </p:nvCxnSpPr>
        <p:spPr>
          <a:xfrm>
            <a:off x="1972647" y="2290985"/>
            <a:ext cx="293033" cy="0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78DFB543-B038-DB3C-A2B1-F02CB5ACCC96}"/>
              </a:ext>
            </a:extLst>
          </p:cNvPr>
          <p:cNvCxnSpPr>
            <a:cxnSpLocks/>
          </p:cNvCxnSpPr>
          <p:nvPr/>
        </p:nvCxnSpPr>
        <p:spPr>
          <a:xfrm>
            <a:off x="6896472" y="851102"/>
            <a:ext cx="387375" cy="0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E83437E3-7944-FFB4-5A2B-B54CB7BE166D}"/>
              </a:ext>
            </a:extLst>
          </p:cNvPr>
          <p:cNvCxnSpPr>
            <a:cxnSpLocks/>
          </p:cNvCxnSpPr>
          <p:nvPr/>
        </p:nvCxnSpPr>
        <p:spPr>
          <a:xfrm flipV="1">
            <a:off x="7283847" y="861756"/>
            <a:ext cx="0" cy="774658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47FE6777-C4B3-C0A9-3972-964A4FE79806}"/>
              </a:ext>
            </a:extLst>
          </p:cNvPr>
          <p:cNvCxnSpPr>
            <a:cxnSpLocks/>
          </p:cNvCxnSpPr>
          <p:nvPr/>
        </p:nvCxnSpPr>
        <p:spPr>
          <a:xfrm flipV="1">
            <a:off x="4047037" y="918342"/>
            <a:ext cx="217176" cy="136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FA7383CB-E215-78CF-0E92-1484653E35BC}"/>
              </a:ext>
            </a:extLst>
          </p:cNvPr>
          <p:cNvCxnSpPr>
            <a:cxnSpLocks/>
          </p:cNvCxnSpPr>
          <p:nvPr/>
        </p:nvCxnSpPr>
        <p:spPr>
          <a:xfrm>
            <a:off x="4101163" y="5510329"/>
            <a:ext cx="77723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0372428C-8DD7-3E56-EEDB-1377DF1B5121}"/>
              </a:ext>
            </a:extLst>
          </p:cNvPr>
          <p:cNvCxnSpPr>
            <a:cxnSpLocks/>
          </p:cNvCxnSpPr>
          <p:nvPr/>
        </p:nvCxnSpPr>
        <p:spPr>
          <a:xfrm flipV="1">
            <a:off x="5867247" y="3508936"/>
            <a:ext cx="0" cy="32495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9E763051-8645-B8B3-CF16-160ECFA0A84F}"/>
              </a:ext>
            </a:extLst>
          </p:cNvPr>
          <p:cNvCxnSpPr>
            <a:cxnSpLocks/>
          </p:cNvCxnSpPr>
          <p:nvPr/>
        </p:nvCxnSpPr>
        <p:spPr>
          <a:xfrm>
            <a:off x="6609201" y="4372183"/>
            <a:ext cx="14283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D0B96528-BF0C-DE2C-56F3-D96121217747}"/>
              </a:ext>
            </a:extLst>
          </p:cNvPr>
          <p:cNvCxnSpPr>
            <a:cxnSpLocks/>
          </p:cNvCxnSpPr>
          <p:nvPr/>
        </p:nvCxnSpPr>
        <p:spPr>
          <a:xfrm>
            <a:off x="3769838" y="5028279"/>
            <a:ext cx="1096195" cy="1735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Rectangle 103">
            <a:extLst>
              <a:ext uri="{FF2B5EF4-FFF2-40B4-BE49-F238E27FC236}">
                <a16:creationId xmlns:a16="http://schemas.microsoft.com/office/drawing/2014/main" id="{3AE93784-7EEF-3EC2-4BE9-6F8F8A90E6F7}"/>
              </a:ext>
            </a:extLst>
          </p:cNvPr>
          <p:cNvSpPr/>
          <p:nvPr/>
        </p:nvSpPr>
        <p:spPr>
          <a:xfrm>
            <a:off x="8651832" y="169834"/>
            <a:ext cx="1669817" cy="470363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ELECTROLYTIC</a:t>
            </a:r>
          </a:p>
          <a:p>
            <a:pPr algn="ctr"/>
            <a:r>
              <a:rPr lang="en-US" b="1" dirty="0"/>
              <a:t>CAPACITOR</a:t>
            </a:r>
          </a:p>
          <a:p>
            <a:pPr algn="ctr"/>
            <a:endParaRPr lang="en-US" b="1" dirty="0"/>
          </a:p>
        </p:txBody>
      </p: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D53008AE-BFE2-AED6-DAE0-E621EE5242C0}"/>
              </a:ext>
            </a:extLst>
          </p:cNvPr>
          <p:cNvCxnSpPr>
            <a:cxnSpLocks/>
          </p:cNvCxnSpPr>
          <p:nvPr/>
        </p:nvCxnSpPr>
        <p:spPr>
          <a:xfrm flipH="1">
            <a:off x="7187191" y="5331797"/>
            <a:ext cx="130552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9" name="TextBox 138">
            <a:extLst>
              <a:ext uri="{FF2B5EF4-FFF2-40B4-BE49-F238E27FC236}">
                <a16:creationId xmlns:a16="http://schemas.microsoft.com/office/drawing/2014/main" id="{EA024033-DE26-8922-0389-FF64EE78DBB1}"/>
              </a:ext>
            </a:extLst>
          </p:cNvPr>
          <p:cNvSpPr txBox="1"/>
          <p:nvPr/>
        </p:nvSpPr>
        <p:spPr>
          <a:xfrm>
            <a:off x="2880998" y="340926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dirty="0"/>
          </a:p>
          <a:p>
            <a:endParaRPr lang="en-US" b="1" dirty="0"/>
          </a:p>
        </p:txBody>
      </p: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57341798-5AB2-34E6-C365-897193C4582C}"/>
              </a:ext>
            </a:extLst>
          </p:cNvPr>
          <p:cNvCxnSpPr>
            <a:cxnSpLocks/>
          </p:cNvCxnSpPr>
          <p:nvPr/>
        </p:nvCxnSpPr>
        <p:spPr>
          <a:xfrm flipV="1">
            <a:off x="9595061" y="3409265"/>
            <a:ext cx="0" cy="32089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>
            <a:extLst>
              <a:ext uri="{FF2B5EF4-FFF2-40B4-BE49-F238E27FC236}">
                <a16:creationId xmlns:a16="http://schemas.microsoft.com/office/drawing/2014/main" id="{26DFFDA4-6DDD-1BB8-3368-3B0265DD5019}"/>
              </a:ext>
            </a:extLst>
          </p:cNvPr>
          <p:cNvCxnSpPr>
            <a:cxnSpLocks/>
          </p:cNvCxnSpPr>
          <p:nvPr/>
        </p:nvCxnSpPr>
        <p:spPr>
          <a:xfrm>
            <a:off x="7283847" y="854860"/>
            <a:ext cx="256565" cy="0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4" name="Straight Arrow Connector 153">
            <a:extLst>
              <a:ext uri="{FF2B5EF4-FFF2-40B4-BE49-F238E27FC236}">
                <a16:creationId xmlns:a16="http://schemas.microsoft.com/office/drawing/2014/main" id="{A710D2E0-626B-1620-8020-77193B8657BE}"/>
              </a:ext>
            </a:extLst>
          </p:cNvPr>
          <p:cNvCxnSpPr>
            <a:cxnSpLocks/>
          </p:cNvCxnSpPr>
          <p:nvPr/>
        </p:nvCxnSpPr>
        <p:spPr>
          <a:xfrm>
            <a:off x="6414648" y="2360696"/>
            <a:ext cx="46054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6" name="TextBox 155">
            <a:extLst>
              <a:ext uri="{FF2B5EF4-FFF2-40B4-BE49-F238E27FC236}">
                <a16:creationId xmlns:a16="http://schemas.microsoft.com/office/drawing/2014/main" id="{7B65B91F-7297-4AEA-BFC8-7B700499D9DD}"/>
              </a:ext>
            </a:extLst>
          </p:cNvPr>
          <p:cNvSpPr txBox="1"/>
          <p:nvPr/>
        </p:nvSpPr>
        <p:spPr>
          <a:xfrm>
            <a:off x="10491324" y="1021267"/>
            <a:ext cx="12689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7BFD11A4-EA27-D91F-8B8D-CB3FA38E8878}"/>
              </a:ext>
            </a:extLst>
          </p:cNvPr>
          <p:cNvSpPr txBox="1"/>
          <p:nvPr/>
        </p:nvSpPr>
        <p:spPr>
          <a:xfrm flipV="1">
            <a:off x="5305909" y="2271409"/>
            <a:ext cx="13032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728B88E8-91E5-E485-957B-6946B47003EC}"/>
              </a:ext>
            </a:extLst>
          </p:cNvPr>
          <p:cNvCxnSpPr>
            <a:cxnSpLocks/>
          </p:cNvCxnSpPr>
          <p:nvPr/>
        </p:nvCxnSpPr>
        <p:spPr>
          <a:xfrm>
            <a:off x="8411437" y="733879"/>
            <a:ext cx="240395" cy="0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7728E901-2AB8-ACC9-BF54-DF53105BD933}"/>
              </a:ext>
            </a:extLst>
          </p:cNvPr>
          <p:cNvSpPr txBox="1"/>
          <p:nvPr/>
        </p:nvSpPr>
        <p:spPr>
          <a:xfrm>
            <a:off x="6268410" y="2148297"/>
            <a:ext cx="6604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GATE </a:t>
            </a:r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D136C03F-D68A-7CFF-FFDC-B40E76FF95C9}"/>
              </a:ext>
            </a:extLst>
          </p:cNvPr>
          <p:cNvCxnSpPr>
            <a:cxnSpLocks/>
          </p:cNvCxnSpPr>
          <p:nvPr/>
        </p:nvCxnSpPr>
        <p:spPr>
          <a:xfrm>
            <a:off x="6414648" y="2353828"/>
            <a:ext cx="0" cy="1497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TextBox 92">
            <a:extLst>
              <a:ext uri="{FF2B5EF4-FFF2-40B4-BE49-F238E27FC236}">
                <a16:creationId xmlns:a16="http://schemas.microsoft.com/office/drawing/2014/main" id="{27AD37F9-5A1C-FC11-34D1-F03FD5F328D3}"/>
              </a:ext>
            </a:extLst>
          </p:cNvPr>
          <p:cNvSpPr txBox="1"/>
          <p:nvPr/>
        </p:nvSpPr>
        <p:spPr>
          <a:xfrm>
            <a:off x="5594845" y="3059983"/>
            <a:ext cx="660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15V VCC</a:t>
            </a:r>
          </a:p>
          <a:p>
            <a:endParaRPr lang="en-US" sz="1200" b="1" dirty="0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8207F16-D88A-C66F-85D5-1373F69B06DF}"/>
              </a:ext>
            </a:extLst>
          </p:cNvPr>
          <p:cNvSpPr txBox="1"/>
          <p:nvPr/>
        </p:nvSpPr>
        <p:spPr>
          <a:xfrm>
            <a:off x="7222994" y="4876356"/>
            <a:ext cx="1586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VOLTAGE SENS</a:t>
            </a:r>
          </a:p>
        </p:txBody>
      </p: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B9D2867E-22DE-454E-5EC5-568414F31B83}"/>
              </a:ext>
            </a:extLst>
          </p:cNvPr>
          <p:cNvCxnSpPr>
            <a:cxnSpLocks/>
          </p:cNvCxnSpPr>
          <p:nvPr/>
        </p:nvCxnSpPr>
        <p:spPr>
          <a:xfrm>
            <a:off x="8492717" y="5331797"/>
            <a:ext cx="3435123" cy="431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" name="Rectangle 102">
            <a:extLst>
              <a:ext uri="{FF2B5EF4-FFF2-40B4-BE49-F238E27FC236}">
                <a16:creationId xmlns:a16="http://schemas.microsoft.com/office/drawing/2014/main" id="{847C9B8F-5A33-A851-5125-98D215293AA7}"/>
              </a:ext>
            </a:extLst>
          </p:cNvPr>
          <p:cNvSpPr/>
          <p:nvPr/>
        </p:nvSpPr>
        <p:spPr>
          <a:xfrm>
            <a:off x="10648620" y="169834"/>
            <a:ext cx="1111622" cy="459663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highlight>
                  <a:srgbClr val="008000"/>
                </a:highlight>
              </a:rPr>
              <a:t>24VDC</a:t>
            </a:r>
          </a:p>
          <a:p>
            <a:pPr algn="ctr"/>
            <a:r>
              <a:rPr lang="en-US" b="1" dirty="0">
                <a:highlight>
                  <a:srgbClr val="008000"/>
                </a:highlight>
              </a:rPr>
              <a:t>OUTPUT</a:t>
            </a:r>
          </a:p>
          <a:p>
            <a:pPr algn="ctr"/>
            <a:endParaRPr lang="en-US" b="1" dirty="0">
              <a:highlight>
                <a:srgbClr val="008000"/>
              </a:highlight>
            </a:endParaRPr>
          </a:p>
        </p:txBody>
      </p: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40A18166-E6ED-E534-8521-E254CE5C9A74}"/>
              </a:ext>
            </a:extLst>
          </p:cNvPr>
          <p:cNvCxnSpPr>
            <a:cxnSpLocks/>
          </p:cNvCxnSpPr>
          <p:nvPr/>
        </p:nvCxnSpPr>
        <p:spPr>
          <a:xfrm>
            <a:off x="2973021" y="918342"/>
            <a:ext cx="199531" cy="0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2" name="Straight Arrow Connector 121">
            <a:extLst>
              <a:ext uri="{FF2B5EF4-FFF2-40B4-BE49-F238E27FC236}">
                <a16:creationId xmlns:a16="http://schemas.microsoft.com/office/drawing/2014/main" id="{CE2DE9AE-4D34-886B-1B77-A06A041C2146}"/>
              </a:ext>
            </a:extLst>
          </p:cNvPr>
          <p:cNvCxnSpPr>
            <a:cxnSpLocks/>
          </p:cNvCxnSpPr>
          <p:nvPr/>
        </p:nvCxnSpPr>
        <p:spPr>
          <a:xfrm>
            <a:off x="2973021" y="2290985"/>
            <a:ext cx="199531" cy="0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8B3DA142-3A06-F8E9-E522-919DFE3744A3}"/>
              </a:ext>
            </a:extLst>
          </p:cNvPr>
          <p:cNvCxnSpPr>
            <a:cxnSpLocks/>
          </p:cNvCxnSpPr>
          <p:nvPr/>
        </p:nvCxnSpPr>
        <p:spPr>
          <a:xfrm>
            <a:off x="10321649" y="733879"/>
            <a:ext cx="31587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33E98A40-0ACC-6C9D-8640-57E7792A67AB}"/>
              </a:ext>
            </a:extLst>
          </p:cNvPr>
          <p:cNvCxnSpPr>
            <a:cxnSpLocks/>
          </p:cNvCxnSpPr>
          <p:nvPr/>
        </p:nvCxnSpPr>
        <p:spPr>
          <a:xfrm>
            <a:off x="10321649" y="3850828"/>
            <a:ext cx="31587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60DCA583-FE39-4210-7AA2-EABFAE4D1C08}"/>
              </a:ext>
            </a:extLst>
          </p:cNvPr>
          <p:cNvCxnSpPr>
            <a:cxnSpLocks/>
          </p:cNvCxnSpPr>
          <p:nvPr/>
        </p:nvCxnSpPr>
        <p:spPr>
          <a:xfrm>
            <a:off x="11927840" y="650240"/>
            <a:ext cx="0" cy="472474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2D994BDC-8FAA-EE8A-8D76-B962DCD16AF8}"/>
              </a:ext>
            </a:extLst>
          </p:cNvPr>
          <p:cNvCxnSpPr>
            <a:cxnSpLocks/>
          </p:cNvCxnSpPr>
          <p:nvPr/>
        </p:nvCxnSpPr>
        <p:spPr>
          <a:xfrm flipH="1">
            <a:off x="11683439" y="659835"/>
            <a:ext cx="24440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7777B51-7030-6883-EE1A-8CDA3C717678}"/>
              </a:ext>
            </a:extLst>
          </p:cNvPr>
          <p:cNvCxnSpPr>
            <a:cxnSpLocks/>
            <a:stCxn id="17" idx="2"/>
          </p:cNvCxnSpPr>
          <p:nvPr/>
        </p:nvCxnSpPr>
        <p:spPr>
          <a:xfrm flipH="1">
            <a:off x="4829068" y="2883489"/>
            <a:ext cx="1" cy="5156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580E846-FE54-D854-771A-45CF2CA7434C}"/>
              </a:ext>
            </a:extLst>
          </p:cNvPr>
          <p:cNvCxnSpPr>
            <a:cxnSpLocks/>
          </p:cNvCxnSpPr>
          <p:nvPr/>
        </p:nvCxnSpPr>
        <p:spPr>
          <a:xfrm flipH="1">
            <a:off x="1801762" y="3399105"/>
            <a:ext cx="302730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866561E-95A2-90EB-868C-1A6D8DB926D0}"/>
              </a:ext>
            </a:extLst>
          </p:cNvPr>
          <p:cNvCxnSpPr>
            <a:cxnSpLocks/>
          </p:cNvCxnSpPr>
          <p:nvPr/>
        </p:nvCxnSpPr>
        <p:spPr>
          <a:xfrm>
            <a:off x="1801762" y="6178393"/>
            <a:ext cx="948599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2C4EEAC1-F18F-BB67-F4D3-C058772B8853}"/>
              </a:ext>
            </a:extLst>
          </p:cNvPr>
          <p:cNvCxnSpPr>
            <a:cxnSpLocks/>
            <a:stCxn id="104" idx="2"/>
          </p:cNvCxnSpPr>
          <p:nvPr/>
        </p:nvCxnSpPr>
        <p:spPr>
          <a:xfrm>
            <a:off x="9486741" y="4873467"/>
            <a:ext cx="0" cy="13010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5FD6FDDC-5340-B6A9-496B-1C2C40EAB38E}"/>
              </a:ext>
            </a:extLst>
          </p:cNvPr>
          <p:cNvCxnSpPr>
            <a:cxnSpLocks/>
          </p:cNvCxnSpPr>
          <p:nvPr/>
        </p:nvCxnSpPr>
        <p:spPr>
          <a:xfrm>
            <a:off x="11287760" y="4766467"/>
            <a:ext cx="0" cy="14080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E587887E-B4D4-6E3E-2598-5378AD5D105A}"/>
              </a:ext>
            </a:extLst>
          </p:cNvPr>
          <p:cNvSpPr txBox="1"/>
          <p:nvPr/>
        </p:nvSpPr>
        <p:spPr>
          <a:xfrm>
            <a:off x="3749270" y="5056098"/>
            <a:ext cx="957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I sense</a:t>
            </a:r>
          </a:p>
          <a:p>
            <a:endParaRPr lang="en-US" b="1" dirty="0"/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3D9A847F-00FA-C8ED-F0FD-B019E7B4A8CE}"/>
              </a:ext>
            </a:extLst>
          </p:cNvPr>
          <p:cNvCxnSpPr>
            <a:cxnSpLocks/>
          </p:cNvCxnSpPr>
          <p:nvPr/>
        </p:nvCxnSpPr>
        <p:spPr>
          <a:xfrm>
            <a:off x="3494590" y="4573776"/>
            <a:ext cx="138381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BD38984E-8D62-8AC2-DCAC-7EC6D49851D3}"/>
              </a:ext>
            </a:extLst>
          </p:cNvPr>
          <p:cNvSpPr txBox="1"/>
          <p:nvPr/>
        </p:nvSpPr>
        <p:spPr>
          <a:xfrm>
            <a:off x="3437232" y="3695097"/>
            <a:ext cx="9128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ICOMP</a:t>
            </a:r>
          </a:p>
          <a:p>
            <a:endParaRPr lang="en-US" b="1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AAB2E06D-9187-C920-95F2-60EA11D214DD}"/>
              </a:ext>
            </a:extLst>
          </p:cNvPr>
          <p:cNvSpPr txBox="1"/>
          <p:nvPr/>
        </p:nvSpPr>
        <p:spPr>
          <a:xfrm>
            <a:off x="3662188" y="4629553"/>
            <a:ext cx="9836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VCOMP</a:t>
            </a:r>
          </a:p>
        </p:txBody>
      </p: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553F0E7F-23B7-FBE6-1983-FC4B79ADA116}"/>
              </a:ext>
            </a:extLst>
          </p:cNvPr>
          <p:cNvCxnSpPr>
            <a:cxnSpLocks/>
          </p:cNvCxnSpPr>
          <p:nvPr/>
        </p:nvCxnSpPr>
        <p:spPr>
          <a:xfrm>
            <a:off x="2964962" y="4053152"/>
            <a:ext cx="188870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8E04C32E-6FFA-5322-DA7B-CAE3C6926869}"/>
              </a:ext>
            </a:extLst>
          </p:cNvPr>
          <p:cNvCxnSpPr>
            <a:cxnSpLocks/>
          </p:cNvCxnSpPr>
          <p:nvPr/>
        </p:nvCxnSpPr>
        <p:spPr>
          <a:xfrm>
            <a:off x="4101163" y="5501096"/>
            <a:ext cx="0" cy="6772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6345430B-3A96-716D-6839-806468B95A6C}"/>
              </a:ext>
            </a:extLst>
          </p:cNvPr>
          <p:cNvCxnSpPr>
            <a:cxnSpLocks/>
          </p:cNvCxnSpPr>
          <p:nvPr/>
        </p:nvCxnSpPr>
        <p:spPr>
          <a:xfrm flipV="1">
            <a:off x="3769838" y="5028279"/>
            <a:ext cx="0" cy="11462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4952C0D6-3CA3-B412-7341-401CA497F875}"/>
              </a:ext>
            </a:extLst>
          </p:cNvPr>
          <p:cNvCxnSpPr>
            <a:cxnSpLocks/>
          </p:cNvCxnSpPr>
          <p:nvPr/>
        </p:nvCxnSpPr>
        <p:spPr>
          <a:xfrm>
            <a:off x="3494590" y="4573776"/>
            <a:ext cx="0" cy="16046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295EA7E4-AE38-451D-9604-1116F0E83F18}"/>
              </a:ext>
            </a:extLst>
          </p:cNvPr>
          <p:cNvCxnSpPr>
            <a:cxnSpLocks/>
            <a:stCxn id="139" idx="2"/>
          </p:cNvCxnSpPr>
          <p:nvPr/>
        </p:nvCxnSpPr>
        <p:spPr>
          <a:xfrm flipH="1">
            <a:off x="2973021" y="4055596"/>
            <a:ext cx="343" cy="21227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8" name="Rectangle 127">
            <a:extLst>
              <a:ext uri="{FF2B5EF4-FFF2-40B4-BE49-F238E27FC236}">
                <a16:creationId xmlns:a16="http://schemas.microsoft.com/office/drawing/2014/main" id="{CE51BBB1-4ADC-64A8-BDF2-26C999C60AF8}"/>
              </a:ext>
            </a:extLst>
          </p:cNvPr>
          <p:cNvSpPr/>
          <p:nvPr/>
        </p:nvSpPr>
        <p:spPr>
          <a:xfrm>
            <a:off x="1449112" y="3670789"/>
            <a:ext cx="705300" cy="181058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RESISTANCE</a:t>
            </a:r>
          </a:p>
          <a:p>
            <a:pPr algn="ctr"/>
            <a:endParaRPr lang="en-US" b="1" dirty="0"/>
          </a:p>
        </p:txBody>
      </p: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7D189FD5-9520-D959-A2C5-E3DFD2B82F6E}"/>
              </a:ext>
            </a:extLst>
          </p:cNvPr>
          <p:cNvCxnSpPr>
            <a:cxnSpLocks/>
            <a:endCxn id="128" idx="0"/>
          </p:cNvCxnSpPr>
          <p:nvPr/>
        </p:nvCxnSpPr>
        <p:spPr>
          <a:xfrm>
            <a:off x="1801762" y="3399105"/>
            <a:ext cx="0" cy="27168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3833E997-AAF5-6FE1-B52D-49A22FD4C183}"/>
              </a:ext>
            </a:extLst>
          </p:cNvPr>
          <p:cNvCxnSpPr>
            <a:cxnSpLocks/>
            <a:stCxn id="128" idx="2"/>
          </p:cNvCxnSpPr>
          <p:nvPr/>
        </p:nvCxnSpPr>
        <p:spPr>
          <a:xfrm>
            <a:off x="1801762" y="5481370"/>
            <a:ext cx="0" cy="6970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5" name="TextBox 154">
            <a:extLst>
              <a:ext uri="{FF2B5EF4-FFF2-40B4-BE49-F238E27FC236}">
                <a16:creationId xmlns:a16="http://schemas.microsoft.com/office/drawing/2014/main" id="{F3F66B76-B645-61B9-88F8-27D00BE191FE}"/>
              </a:ext>
            </a:extLst>
          </p:cNvPr>
          <p:cNvSpPr txBox="1"/>
          <p:nvPr/>
        </p:nvSpPr>
        <p:spPr>
          <a:xfrm>
            <a:off x="5867247" y="6483812"/>
            <a:ext cx="679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GND</a:t>
            </a:r>
          </a:p>
        </p:txBody>
      </p:sp>
      <p:cxnSp>
        <p:nvCxnSpPr>
          <p:cNvPr id="159" name="Straight Arrow Connector 158">
            <a:extLst>
              <a:ext uri="{FF2B5EF4-FFF2-40B4-BE49-F238E27FC236}">
                <a16:creationId xmlns:a16="http://schemas.microsoft.com/office/drawing/2014/main" id="{F3465491-E3FC-6F5E-A801-85E593A67928}"/>
              </a:ext>
            </a:extLst>
          </p:cNvPr>
          <p:cNvCxnSpPr>
            <a:cxnSpLocks/>
          </p:cNvCxnSpPr>
          <p:nvPr/>
        </p:nvCxnSpPr>
        <p:spPr>
          <a:xfrm>
            <a:off x="6175774" y="6174558"/>
            <a:ext cx="0" cy="33717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A5E20648-9955-0F43-5564-64F18105A36A}"/>
              </a:ext>
            </a:extLst>
          </p:cNvPr>
          <p:cNvCxnSpPr>
            <a:cxnSpLocks/>
          </p:cNvCxnSpPr>
          <p:nvPr/>
        </p:nvCxnSpPr>
        <p:spPr>
          <a:xfrm>
            <a:off x="5867247" y="5583240"/>
            <a:ext cx="0" cy="5951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4E7191C5-9C5E-908C-7A15-9B7A78527B69}"/>
              </a:ext>
            </a:extLst>
          </p:cNvPr>
          <p:cNvSpPr txBox="1"/>
          <p:nvPr/>
        </p:nvSpPr>
        <p:spPr>
          <a:xfrm>
            <a:off x="3628872" y="4240900"/>
            <a:ext cx="754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FREQ</a:t>
            </a:r>
          </a:p>
        </p:txBody>
      </p:sp>
    </p:spTree>
    <p:extLst>
      <p:ext uri="{BB962C8B-B14F-4D97-AF65-F5344CB8AC3E}">
        <p14:creationId xmlns:p14="http://schemas.microsoft.com/office/powerpoint/2010/main" val="1659876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789</TotalTime>
  <Words>37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Kapil Sahani</dc:creator>
  <cp:lastModifiedBy>Sharma Amit  | Vardhman Airports</cp:lastModifiedBy>
  <cp:revision>4</cp:revision>
  <dcterms:created xsi:type="dcterms:W3CDTF">2025-04-15T04:18:29Z</dcterms:created>
  <dcterms:modified xsi:type="dcterms:W3CDTF">2025-04-28T13:08:09Z</dcterms:modified>
</cp:coreProperties>
</file>