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80" r:id="rId3"/>
    <p:sldId id="277" r:id="rId4"/>
    <p:sldId id="278" r:id="rId5"/>
    <p:sldId id="281" r:id="rId6"/>
    <p:sldId id="282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590" y="91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3200" dirty="0"/>
              <a:t>使用</a:t>
            </a:r>
            <a:r>
              <a:rPr lang="en-US" altLang="zh-CN" sz="3200" dirty="0"/>
              <a:t>MSP-FET / Rocket</a:t>
            </a:r>
            <a:r>
              <a:rPr lang="zh-CN" altLang="en-US" sz="3200" dirty="0"/>
              <a:t>通过</a:t>
            </a:r>
            <a:r>
              <a:rPr lang="en-US" altLang="zh-CN" sz="3200" dirty="0"/>
              <a:t>Bootloader</a:t>
            </a:r>
            <a:r>
              <a:rPr lang="zh-CN" altLang="en-US" sz="3200" dirty="0"/>
              <a:t>连接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MSP430</a:t>
            </a:r>
            <a:r>
              <a:rPr lang="zh-CN" altLang="en-US" dirty="0"/>
              <a:t>型号配置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4" y="792253"/>
            <a:ext cx="6546134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3757" y="2492062"/>
            <a:ext cx="2002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altLang="zh-CN" sz="1600" dirty="0"/>
              <a:t>.</a:t>
            </a:r>
            <a:r>
              <a:rPr lang="zh-CN" altLang="en-US" sz="1600" dirty="0"/>
              <a:t>选择对应</a:t>
            </a:r>
            <a:r>
              <a:rPr lang="en-US" altLang="zh-CN" sz="1600" dirty="0"/>
              <a:t>MSP30</a:t>
            </a:r>
            <a:r>
              <a:rPr lang="zh-CN" altLang="en-US" sz="1600" dirty="0"/>
              <a:t>的</a:t>
            </a:r>
            <a:r>
              <a:rPr lang="en-US" altLang="zh-CN" sz="1600" dirty="0"/>
              <a:t>bootloader</a:t>
            </a:r>
            <a:r>
              <a:rPr lang="zh-CN" altLang="en-US" sz="1600" dirty="0"/>
              <a:t>，只支持</a:t>
            </a:r>
            <a:r>
              <a:rPr lang="en-US" altLang="zh-CN" sz="1600" dirty="0"/>
              <a:t>UART</a:t>
            </a:r>
            <a:r>
              <a:rPr lang="zh-CN" altLang="en-US" sz="1600" dirty="0"/>
              <a:t>。硬件上确保</a:t>
            </a:r>
            <a:r>
              <a:rPr lang="en-US" altLang="zh-CN" sz="1600" dirty="0"/>
              <a:t>RST</a:t>
            </a:r>
            <a:r>
              <a:rPr lang="zh-CN" altLang="en-US" sz="1600" dirty="0"/>
              <a:t>，</a:t>
            </a:r>
            <a:r>
              <a:rPr lang="en-US" altLang="zh-CN" sz="1600" dirty="0"/>
              <a:t>TEST</a:t>
            </a:r>
            <a:r>
              <a:rPr lang="zh-CN" altLang="en-US" sz="1600" dirty="0"/>
              <a:t>，</a:t>
            </a:r>
            <a:r>
              <a:rPr lang="en-US" altLang="zh-CN" sz="1600" dirty="0"/>
              <a:t>RX</a:t>
            </a:r>
            <a:r>
              <a:rPr lang="zh-CN" altLang="en-US" sz="1600" dirty="0"/>
              <a:t>，</a:t>
            </a:r>
            <a:r>
              <a:rPr lang="en-US" altLang="zh-CN" sz="1600" dirty="0"/>
              <a:t>TX</a:t>
            </a:r>
            <a:r>
              <a:rPr lang="zh-CN" altLang="en-US" sz="1600" dirty="0"/>
              <a:t>四根线连接正确。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249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选择烧录工具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" y="772860"/>
            <a:ext cx="5726342" cy="38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7567" y="576130"/>
            <a:ext cx="2729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altLang="zh-CN" sz="1600" dirty="0"/>
              <a:t>. </a:t>
            </a:r>
            <a:r>
              <a:rPr lang="zh-CN" altLang="en-US" sz="1600" dirty="0"/>
              <a:t>选择对应的</a:t>
            </a:r>
            <a:r>
              <a:rPr lang="en-US" altLang="zh-CN" sz="1600" dirty="0"/>
              <a:t>COM</a:t>
            </a:r>
            <a:r>
              <a:rPr lang="zh-CN" altLang="en-US" sz="1600" dirty="0"/>
              <a:t>口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537567" y="1187033"/>
            <a:ext cx="260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altLang="zh-CN" sz="1600" dirty="0"/>
              <a:t>. </a:t>
            </a:r>
            <a:r>
              <a:rPr lang="zh-CN" altLang="en-US" sz="1600" dirty="0"/>
              <a:t>选择对应的烧录工具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19935-8A28-4E0F-A6DF-838EC412D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722" y="1668811"/>
            <a:ext cx="2859211" cy="1338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EA583-4EE5-4081-AE2E-B4F51DDAE206}"/>
              </a:ext>
            </a:extLst>
          </p:cNvPr>
          <p:cNvSpPr txBox="1"/>
          <p:nvPr/>
        </p:nvSpPr>
        <p:spPr>
          <a:xfrm>
            <a:off x="6199700" y="3007306"/>
            <a:ext cx="2854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注：</a:t>
            </a:r>
            <a:r>
              <a:rPr lang="en-US" sz="1400" dirty="0"/>
              <a:t>MSP-FET</a:t>
            </a:r>
            <a:r>
              <a:rPr lang="zh-CN" altLang="en-US" sz="1400" dirty="0"/>
              <a:t>的引脚连接如上图所示，总共要连</a:t>
            </a:r>
            <a:r>
              <a:rPr lang="en-US" altLang="zh-CN" sz="1400" dirty="0"/>
              <a:t>6</a:t>
            </a:r>
            <a:r>
              <a:rPr lang="zh-CN" altLang="en-US" sz="1400" dirty="0"/>
              <a:t>根线。如果由</a:t>
            </a:r>
            <a:r>
              <a:rPr lang="en-US" altLang="zh-CN" sz="1400" dirty="0"/>
              <a:t>MSP-FET</a:t>
            </a:r>
            <a:r>
              <a:rPr lang="zh-CN" altLang="en-US" sz="1400" dirty="0"/>
              <a:t>供电，连</a:t>
            </a:r>
            <a:r>
              <a:rPr lang="en-US" altLang="zh-CN" sz="1400" dirty="0"/>
              <a:t>2</a:t>
            </a:r>
            <a:r>
              <a:rPr lang="zh-CN" altLang="en-US" sz="1400" dirty="0"/>
              <a:t>号脚，如果</a:t>
            </a:r>
            <a:r>
              <a:rPr lang="en-US" altLang="zh-CN" sz="1400" dirty="0"/>
              <a:t>PCB</a:t>
            </a:r>
            <a:r>
              <a:rPr lang="zh-CN" altLang="en-US" sz="1400" dirty="0"/>
              <a:t>自供电，连</a:t>
            </a:r>
            <a:r>
              <a:rPr lang="en-US" altLang="zh-CN" sz="1400" dirty="0"/>
              <a:t>4</a:t>
            </a:r>
            <a:r>
              <a:rPr lang="zh-CN" altLang="en-US" sz="1400" dirty="0"/>
              <a:t>号脚。</a:t>
            </a:r>
            <a:r>
              <a:rPr lang="en-US" altLang="zh-CN" sz="1400" dirty="0"/>
              <a:t>UART</a:t>
            </a:r>
            <a:r>
              <a:rPr lang="zh-CN" altLang="en-US" sz="1400" dirty="0"/>
              <a:t>标注与芯片的</a:t>
            </a:r>
            <a:r>
              <a:rPr lang="en-US" altLang="zh-CN" sz="1400" dirty="0"/>
              <a:t>RX</a:t>
            </a:r>
            <a:r>
              <a:rPr lang="zh-CN" altLang="en-US" sz="1400" dirty="0"/>
              <a:t>，</a:t>
            </a:r>
            <a:r>
              <a:rPr lang="en-US" altLang="zh-CN" sz="1400" dirty="0"/>
              <a:t>TX</a:t>
            </a:r>
            <a:r>
              <a:rPr lang="zh-CN" altLang="en-US" sz="1400" dirty="0"/>
              <a:t>对应。实际对应关系见</a:t>
            </a:r>
            <a:r>
              <a:rPr lang="en-US" altLang="zh-CN" sz="1400" dirty="0"/>
              <a:t>MSP-FET</a:t>
            </a:r>
            <a:r>
              <a:rPr lang="zh-CN" altLang="en-US" sz="1400" dirty="0"/>
              <a:t>的背面。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209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通过</a:t>
            </a:r>
            <a:r>
              <a:rPr lang="en-US" altLang="zh-CN" dirty="0"/>
              <a:t>Bootloader</a:t>
            </a:r>
            <a:r>
              <a:rPr lang="zh-CN" altLang="en-US" dirty="0"/>
              <a:t>烧录程序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4" y="656207"/>
            <a:ext cx="5831804" cy="39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9805" y="727364"/>
            <a:ext cx="2223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altLang="zh-CN" sz="1600" dirty="0"/>
              <a:t>. </a:t>
            </a:r>
            <a:r>
              <a:rPr lang="zh-CN" altLang="en-US" sz="1600" dirty="0"/>
              <a:t>导入</a:t>
            </a:r>
            <a:r>
              <a:rPr lang="en-US" altLang="zh-CN" sz="1600" dirty="0"/>
              <a:t>Password(</a:t>
            </a:r>
            <a:r>
              <a:rPr lang="zh-CN" altLang="en-US" sz="1600" dirty="0"/>
              <a:t>可选</a:t>
            </a:r>
            <a:r>
              <a:rPr lang="en-US" altLang="zh-CN" sz="1600" dirty="0"/>
              <a:t>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59803" y="2356881"/>
            <a:ext cx="261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altLang="zh-CN" sz="1600" dirty="0"/>
              <a:t>. </a:t>
            </a:r>
            <a:r>
              <a:rPr lang="zh-CN" altLang="en-US" sz="1600" dirty="0"/>
              <a:t>导入</a:t>
            </a:r>
            <a:r>
              <a:rPr lang="en-US" altLang="zh-CN" sz="1600" dirty="0"/>
              <a:t>Application Image1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805" y="3816487"/>
            <a:ext cx="270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  <a:r>
              <a:rPr lang="en-US" altLang="zh-CN" sz="1600" dirty="0"/>
              <a:t>. </a:t>
            </a:r>
            <a:r>
              <a:rPr lang="zh-CN" altLang="en-US" sz="1600" dirty="0"/>
              <a:t>点击</a:t>
            </a:r>
            <a:r>
              <a:rPr lang="en-US" altLang="zh-CN" sz="1600" dirty="0">
                <a:solidFill>
                  <a:srgbClr val="00B050"/>
                </a:solidFill>
              </a:rPr>
              <a:t>Load Image</a:t>
            </a:r>
            <a:r>
              <a:rPr lang="zh-CN" altLang="en-US" sz="1600" dirty="0"/>
              <a:t>烧录程序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7510" y="2513280"/>
            <a:ext cx="515155" cy="1692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1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</a:t>
            </a:r>
            <a:r>
              <a:rPr lang="zh-CN" altLang="en-US" dirty="0"/>
              <a:t>报错与烧录成功说明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8"/>
          <a:stretch/>
        </p:blipFill>
        <p:spPr bwMode="auto">
          <a:xfrm>
            <a:off x="236717" y="773806"/>
            <a:ext cx="2873531" cy="55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4160" y="773806"/>
            <a:ext cx="509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altLang="zh-CN" sz="1600" dirty="0"/>
              <a:t>. COM</a:t>
            </a:r>
            <a:r>
              <a:rPr lang="zh-CN" altLang="en-US" sz="1600" dirty="0"/>
              <a:t>口配置错误。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7" y="1571491"/>
            <a:ext cx="287353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74160" y="1579004"/>
            <a:ext cx="509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altLang="zh-CN" sz="1600" dirty="0"/>
              <a:t>. </a:t>
            </a:r>
            <a:r>
              <a:rPr lang="zh-CN" altLang="en-US" sz="1600" dirty="0"/>
              <a:t>烧录工具选择错误或硬件连接有误。建议用示波器抓取通讯线的波形。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74160" y="2601954"/>
            <a:ext cx="509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  <a:r>
              <a:rPr lang="en-US" altLang="zh-CN" sz="1600" dirty="0"/>
              <a:t>. </a:t>
            </a:r>
            <a:r>
              <a:rPr lang="zh-CN" altLang="en-US" sz="1600" dirty="0"/>
              <a:t>烧录成功。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2609886"/>
            <a:ext cx="3539955" cy="14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0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CDA2-DC32-4945-A9F9-455F5087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</a:t>
            </a:r>
            <a:r>
              <a:rPr lang="zh-CN" altLang="en-US" dirty="0"/>
              <a:t>报错与烧录成功说明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E89D-7811-42C9-BC9F-D3C9CC6AE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“BSL Password is incorrect”</a:t>
            </a:r>
          </a:p>
          <a:p>
            <a:pPr lvl="1"/>
            <a:r>
              <a:rPr lang="en-US" altLang="zh-CN" dirty="0"/>
              <a:t>BSL</a:t>
            </a:r>
            <a:r>
              <a:rPr lang="zh-CN" altLang="en-US" dirty="0"/>
              <a:t>密码由在</a:t>
            </a:r>
            <a:r>
              <a:rPr lang="en-US" altLang="zh-CN" dirty="0"/>
              <a:t>0xFFE0</a:t>
            </a:r>
            <a:r>
              <a:rPr lang="zh-CN" altLang="en-US" dirty="0"/>
              <a:t>和</a:t>
            </a:r>
            <a:r>
              <a:rPr lang="en-US" altLang="zh-CN" dirty="0"/>
              <a:t>0xFFFF</a:t>
            </a:r>
            <a:r>
              <a:rPr lang="zh-CN" altLang="en-US" dirty="0"/>
              <a:t>之间的</a:t>
            </a:r>
            <a:r>
              <a:rPr lang="en-US" altLang="zh-CN" dirty="0"/>
              <a:t>32</a:t>
            </a:r>
            <a:r>
              <a:rPr lang="zh-CN" altLang="en-US" dirty="0"/>
              <a:t>个</a:t>
            </a:r>
            <a:r>
              <a:rPr lang="en-US" altLang="zh-CN" dirty="0"/>
              <a:t>byte</a:t>
            </a:r>
            <a:r>
              <a:rPr lang="zh-CN" altLang="en-US" dirty="0"/>
              <a:t>代码组成。</a:t>
            </a:r>
            <a:endParaRPr lang="en-US" altLang="zh-CN" dirty="0"/>
          </a:p>
          <a:p>
            <a:pPr lvl="1"/>
            <a:r>
              <a:rPr lang="zh-CN" altLang="en-US" dirty="0"/>
              <a:t>不导入密码文件为默认密码，是</a:t>
            </a:r>
            <a:r>
              <a:rPr lang="en-US" altLang="zh-CN" dirty="0"/>
              <a:t>32 </a:t>
            </a:r>
            <a:r>
              <a:rPr lang="zh-CN" altLang="en-US" dirty="0"/>
              <a:t>个</a:t>
            </a:r>
            <a:r>
              <a:rPr lang="en-US" altLang="zh-CN" dirty="0"/>
              <a:t>byte 0xFFFF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如果发生</a:t>
            </a:r>
            <a:r>
              <a:rPr lang="en-US" altLang="zh-CN" dirty="0"/>
              <a:t>BSL</a:t>
            </a:r>
            <a:r>
              <a:rPr lang="zh-CN" altLang="en-US" dirty="0"/>
              <a:t>密码错误，</a:t>
            </a:r>
            <a:r>
              <a:rPr lang="en-US" altLang="zh-CN" dirty="0"/>
              <a:t>MCU</a:t>
            </a:r>
            <a:r>
              <a:rPr lang="zh-CN" altLang="en-US" dirty="0"/>
              <a:t>就会发生</a:t>
            </a:r>
            <a:r>
              <a:rPr lang="en-US" altLang="zh-CN" dirty="0"/>
              <a:t>mass erase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因此当不导入密码文件，空片只需烧录一次。有代码的片子需要烧录两次。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1AB5-C446-4FD0-9622-D6D263C33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B7A7B-869A-4F1E-954F-F635FEB9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305803"/>
            <a:ext cx="7826418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12749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0</TotalTime>
  <Words>357</Words>
  <Application>Microsoft Office PowerPoint</Application>
  <PresentationFormat>On-screen Show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FinalPowerpoint</vt:lpstr>
      <vt:lpstr>使用MSP-FET / Rocket通过Bootloader连接</vt:lpstr>
      <vt:lpstr>1. MSP430型号配置</vt:lpstr>
      <vt:lpstr>2.选择烧录工具</vt:lpstr>
      <vt:lpstr>3.通过Bootloader烧录程序</vt:lpstr>
      <vt:lpstr>4.报错与烧录成功说明</vt:lpstr>
      <vt:lpstr>4.报错与烧录成功说明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使用MSP-FET / Rocket通过Bootloader连接</dc:title>
  <dc:creator>Zhou, Eason</dc:creator>
  <cp:keywords>Selective Disclosure</cp:keywords>
  <cp:lastModifiedBy>Zhou, Eason</cp:lastModifiedBy>
  <cp:revision>1</cp:revision>
  <dcterms:created xsi:type="dcterms:W3CDTF">2024-03-25T02:00:58Z</dcterms:created>
  <dcterms:modified xsi:type="dcterms:W3CDTF">2024-03-25T02:01:26Z</dcterms:modified>
</cp:coreProperties>
</file>