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0BE-86C8-403D-8481-02A9C0BF030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566C-7AF6-41C2-84C1-91FF5552A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10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0BE-86C8-403D-8481-02A9C0BF030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566C-7AF6-41C2-84C1-91FF5552A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61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0BE-86C8-403D-8481-02A9C0BF030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566C-7AF6-41C2-84C1-91FF5552A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69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0BE-86C8-403D-8481-02A9C0BF030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566C-7AF6-41C2-84C1-91FF5552A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30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0BE-86C8-403D-8481-02A9C0BF030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566C-7AF6-41C2-84C1-91FF5552A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97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0BE-86C8-403D-8481-02A9C0BF030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566C-7AF6-41C2-84C1-91FF5552A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50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0BE-86C8-403D-8481-02A9C0BF030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566C-7AF6-41C2-84C1-91FF5552A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6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0BE-86C8-403D-8481-02A9C0BF030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566C-7AF6-41C2-84C1-91FF5552A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40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0BE-86C8-403D-8481-02A9C0BF030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566C-7AF6-41C2-84C1-91FF5552A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25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0BE-86C8-403D-8481-02A9C0BF030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566C-7AF6-41C2-84C1-91FF5552A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85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D0BE-86C8-403D-8481-02A9C0BF030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566C-7AF6-41C2-84C1-91FF5552A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94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D0BE-86C8-403D-8481-02A9C0BF0303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C566C-7AF6-41C2-84C1-91FF5552AD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96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4653136"/>
            <a:ext cx="867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Ch1:</a:t>
            </a:r>
          </a:p>
          <a:p>
            <a:r>
              <a:rPr lang="en-US" altLang="ja-JP" dirty="0" smtClean="0"/>
              <a:t>Battery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3544" y="3127960"/>
            <a:ext cx="666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Ch3:</a:t>
            </a:r>
          </a:p>
          <a:p>
            <a:r>
              <a:rPr lang="en-US" altLang="ja-JP" dirty="0" smtClean="0"/>
              <a:t>DVIO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3560" y="1602784"/>
            <a:ext cx="7489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Ch4:</a:t>
            </a:r>
          </a:p>
          <a:p>
            <a:r>
              <a:rPr lang="en-US" altLang="ja-JP" dirty="0" smtClean="0"/>
              <a:t>DVCC</a:t>
            </a:r>
          </a:p>
          <a:p>
            <a:r>
              <a:rPr lang="en-US" altLang="ja-JP" dirty="0" smtClean="0"/>
              <a:t>(2.5V)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3728" y="836712"/>
            <a:ext cx="4913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D</a:t>
            </a:r>
            <a:r>
              <a:rPr kumimoji="1" lang="en-US" altLang="ja-JP" dirty="0" smtClean="0"/>
              <a:t>VCC, DVIO Power ramp-up waveform 10msec/div</a:t>
            </a:r>
            <a:endParaRPr kumimoji="1" lang="ja-JP" altLang="en-US" dirty="0"/>
          </a:p>
        </p:txBody>
      </p:sp>
      <p:pic>
        <p:nvPicPr>
          <p:cNvPr id="1027" name="Picture 3" descr="C:\Users\a0739575\Documents\0_Work\Hitachi\ヘルスケア\小作\線量計\QA\DVIO起動電圧不良（161114）\1BAT_2VDC_3VIO_4VCCD(10msec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968" y="1268760"/>
            <a:ext cx="650240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44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0739575\Documents\0_Work\Hitachi\ヘルスケア\小作\線量計\QA\DVIO起動電圧不良（161114）\1BAT_2VCC-A_3VIO_4VCCD(10msec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50240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23528" y="4653136"/>
            <a:ext cx="867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Ch1:</a:t>
            </a:r>
          </a:p>
          <a:p>
            <a:r>
              <a:rPr lang="en-US" altLang="ja-JP" dirty="0" smtClean="0"/>
              <a:t>Battery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3544" y="3127960"/>
            <a:ext cx="666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Ch3:</a:t>
            </a:r>
          </a:p>
          <a:p>
            <a:r>
              <a:rPr lang="en-US" altLang="ja-JP" dirty="0" smtClean="0"/>
              <a:t>DVIO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3560" y="1602784"/>
            <a:ext cx="7489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Ch4:</a:t>
            </a:r>
          </a:p>
          <a:p>
            <a:r>
              <a:rPr lang="en-US" altLang="ja-JP" dirty="0" smtClean="0"/>
              <a:t>AVCC</a:t>
            </a:r>
          </a:p>
          <a:p>
            <a:r>
              <a:rPr kumimoji="1" lang="en-US" altLang="ja-JP" dirty="0" smtClean="0"/>
              <a:t>(2.5V)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3728" y="836712"/>
            <a:ext cx="4913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AVCC, DVIO Power ramp-up waveform 10msec/div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2283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画面に合わせる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2016-11-14T09:42:49Z</dcterms:created>
  <dcterms:modified xsi:type="dcterms:W3CDTF">2016-11-14T09:42:58Z</dcterms:modified>
</cp:coreProperties>
</file>