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075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7710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26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408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50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90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44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181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133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3074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447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32431-D69A-4B43-AE60-F67FBE21E886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1B132-6EC4-4604-89B2-C5AEC2D394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908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56792"/>
            <a:ext cx="7073900" cy="2951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496" y="44624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1st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6065857"/>
            <a:ext cx="62875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Program : IAR Embedded Workbench / Code Composer Studio 8.1.0</a:t>
            </a:r>
            <a:endParaRPr lang="ko-KR" altLang="en-US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6346195"/>
            <a:ext cx="2794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Result : target not detected</a:t>
            </a:r>
            <a:endParaRPr lang="ko-KR" alt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5785519"/>
            <a:ext cx="5940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Board : MSP-430G2 Launch Pad / MSP-FET Flash Emulation Tool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840520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496" y="4462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2nd</a:t>
            </a:r>
            <a:endParaRPr lang="ko-KR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56792"/>
            <a:ext cx="7073900" cy="2951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직선 화살표 연결선 6"/>
          <p:cNvCxnSpPr/>
          <p:nvPr/>
        </p:nvCxnSpPr>
        <p:spPr>
          <a:xfrm flipH="1">
            <a:off x="7534032" y="2359854"/>
            <a:ext cx="781537" cy="67212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285156" y="2173742"/>
            <a:ext cx="7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47kΩ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 flipH="1" flipV="1">
            <a:off x="7557478" y="3829147"/>
            <a:ext cx="547076" cy="71901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099787" y="4398175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10nF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11560" y="6065857"/>
            <a:ext cx="62875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Program : IAR Embedded Workbench / Code Composer Studio 8.1.0</a:t>
            </a:r>
            <a:endParaRPr lang="ko-KR" alt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6346195"/>
            <a:ext cx="2794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Result : target not detected</a:t>
            </a:r>
            <a:endParaRPr lang="ko-KR" alt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1560" y="5785519"/>
            <a:ext cx="5940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Board : MSP-430G2 Launch Pad / MSP-FET Flash Emulation Tool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786831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그룹 34"/>
          <p:cNvGrpSpPr/>
          <p:nvPr/>
        </p:nvGrpSpPr>
        <p:grpSpPr>
          <a:xfrm>
            <a:off x="2641600" y="404664"/>
            <a:ext cx="3165231" cy="5248134"/>
            <a:chOff x="2641600" y="769712"/>
            <a:chExt cx="3165231" cy="5248134"/>
          </a:xfrm>
        </p:grpSpPr>
        <p:sp>
          <p:nvSpPr>
            <p:cNvPr id="4" name="직사각형 3"/>
            <p:cNvSpPr/>
            <p:nvPr/>
          </p:nvSpPr>
          <p:spPr>
            <a:xfrm>
              <a:off x="2954965" y="769712"/>
              <a:ext cx="2520280" cy="52481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b="1" dirty="0" smtClean="0">
                  <a:solidFill>
                    <a:schemeClr val="tx1"/>
                  </a:solidFill>
                </a:rPr>
                <a:t>MSP430i2041</a:t>
              </a:r>
              <a:endParaRPr lang="ko-KR" alt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486400" y="9456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직선 연결선 6"/>
            <p:cNvCxnSpPr/>
            <p:nvPr/>
          </p:nvCxnSpPr>
          <p:spPr>
            <a:xfrm>
              <a:off x="5486400" y="13214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연결선 7"/>
            <p:cNvCxnSpPr/>
            <p:nvPr/>
          </p:nvCxnSpPr>
          <p:spPr>
            <a:xfrm>
              <a:off x="5486400" y="16971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5486400" y="207288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5486400" y="244862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5486400" y="28243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5486400" y="35758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5486400" y="432732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5486400" y="50788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5486400" y="5830276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2641600" y="9456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2641600" y="13214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2641600" y="16971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>
              <a:off x="2641600" y="207288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2641600" y="244862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2641600" y="28243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>
              <a:off x="2641600" y="35758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>
              <a:off x="2641600" y="432732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>
              <a:off x="2641600" y="50788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2641600" y="5830276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5486400" y="32001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>
              <a:off x="5486400" y="395158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>
              <a:off x="5486400" y="47030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5486400" y="54545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2641600" y="32001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2641600" y="395158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2641600" y="47030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2641600" y="54545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35496" y="44624"/>
            <a:ext cx="529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3rd</a:t>
            </a:r>
            <a:endParaRPr lang="ko-KR" alt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931446" y="451437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</a:t>
            </a:r>
            <a:endParaRPr lang="ko-KR" altLang="en-US" sz="12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143205" y="451437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28</a:t>
            </a:r>
            <a:endParaRPr lang="ko-KR" altLang="en-US" sz="12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931446" y="5336052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14</a:t>
            </a:r>
            <a:endParaRPr lang="ko-KR" altLang="en-US" sz="1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5143205" y="5336052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15</a:t>
            </a:r>
            <a:endParaRPr lang="ko-KR" altLang="en-US" sz="1200" b="1" dirty="0"/>
          </a:p>
        </p:txBody>
      </p:sp>
      <p:cxnSp>
        <p:nvCxnSpPr>
          <p:cNvPr id="42" name="직선 연결선 41"/>
          <p:cNvCxnSpPr/>
          <p:nvPr/>
        </p:nvCxnSpPr>
        <p:spPr>
          <a:xfrm flipH="1">
            <a:off x="2173715" y="3960798"/>
            <a:ext cx="47673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 flipH="1">
            <a:off x="2173715" y="4339416"/>
            <a:ext cx="47673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 flipH="1">
            <a:off x="1147763" y="4713272"/>
            <a:ext cx="150269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>
            <a:off x="2181452" y="3959579"/>
            <a:ext cx="0" cy="7572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타원 47"/>
          <p:cNvSpPr/>
          <p:nvPr/>
        </p:nvSpPr>
        <p:spPr>
          <a:xfrm>
            <a:off x="2157161" y="4315340"/>
            <a:ext cx="45720" cy="457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2931446" y="3821577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10</a:t>
            </a:r>
            <a:endParaRPr lang="ko-KR" altLang="en-US" sz="1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931446" y="4199700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11</a:t>
            </a:r>
            <a:endParaRPr lang="ko-KR" altLang="en-US" sz="12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2931446" y="4576120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12</a:t>
            </a:r>
            <a:endParaRPr lang="ko-KR" altLang="en-US" sz="1200" b="1" dirty="0"/>
          </a:p>
        </p:txBody>
      </p:sp>
      <p:grpSp>
        <p:nvGrpSpPr>
          <p:cNvPr id="65" name="그룹 64"/>
          <p:cNvGrpSpPr/>
          <p:nvPr/>
        </p:nvGrpSpPr>
        <p:grpSpPr>
          <a:xfrm rot="16200000">
            <a:off x="3757453" y="4272742"/>
            <a:ext cx="360362" cy="133348"/>
            <a:chOff x="6876257" y="4722300"/>
            <a:chExt cx="360362" cy="133348"/>
          </a:xfrm>
        </p:grpSpPr>
        <p:cxnSp>
          <p:nvCxnSpPr>
            <p:cNvPr id="53" name="직선 연결선 52"/>
            <p:cNvCxnSpPr/>
            <p:nvPr/>
          </p:nvCxnSpPr>
          <p:spPr>
            <a:xfrm flipH="1">
              <a:off x="6876257" y="4722300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 flipH="1">
              <a:off x="6876257" y="4855648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그룹 63"/>
          <p:cNvGrpSpPr/>
          <p:nvPr/>
        </p:nvGrpSpPr>
        <p:grpSpPr>
          <a:xfrm rot="16200000">
            <a:off x="4079671" y="5273320"/>
            <a:ext cx="360362" cy="383816"/>
            <a:chOff x="7538244" y="4703190"/>
            <a:chExt cx="360362" cy="383816"/>
          </a:xfrm>
        </p:grpSpPr>
        <p:cxnSp>
          <p:nvCxnSpPr>
            <p:cNvPr id="56" name="직선 연결선 55"/>
            <p:cNvCxnSpPr/>
            <p:nvPr/>
          </p:nvCxnSpPr>
          <p:spPr>
            <a:xfrm flipH="1" flipV="1">
              <a:off x="7718210" y="4703190"/>
              <a:ext cx="174256" cy="4669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 rot="-900000" flipH="1">
              <a:off x="7538244" y="4799093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 rot="900000" flipH="1">
              <a:off x="7538244" y="4894938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8"/>
            <p:cNvCxnSpPr/>
            <p:nvPr/>
          </p:nvCxnSpPr>
          <p:spPr>
            <a:xfrm rot="-900000" flipH="1">
              <a:off x="7538244" y="4990783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 flipH="1" flipV="1">
              <a:off x="7544384" y="5039994"/>
              <a:ext cx="175453" cy="4701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직선 연결선 65"/>
          <p:cNvCxnSpPr/>
          <p:nvPr/>
        </p:nvCxnSpPr>
        <p:spPr>
          <a:xfrm flipH="1">
            <a:off x="4450556" y="5464139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 flipH="1">
            <a:off x="3476624" y="5464139"/>
            <a:ext cx="59531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/>
          <p:cNvCxnSpPr/>
          <p:nvPr/>
        </p:nvCxnSpPr>
        <p:spPr>
          <a:xfrm>
            <a:off x="3481386" y="5097540"/>
            <a:ext cx="0" cy="3695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/>
          <p:nvPr/>
        </p:nvCxnSpPr>
        <p:spPr>
          <a:xfrm flipH="1">
            <a:off x="2900362" y="5092664"/>
            <a:ext cx="58816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 flipH="1">
            <a:off x="2900363" y="4338284"/>
            <a:ext cx="97059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 flipH="1">
            <a:off x="4009467" y="4338284"/>
            <a:ext cx="74588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>
            <a:off x="4750781" y="4335540"/>
            <a:ext cx="0" cy="11191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타원 77"/>
          <p:cNvSpPr/>
          <p:nvPr/>
        </p:nvSpPr>
        <p:spPr>
          <a:xfrm>
            <a:off x="4727921" y="5442368"/>
            <a:ext cx="45720" cy="457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TextBox 83"/>
          <p:cNvSpPr txBox="1"/>
          <p:nvPr/>
        </p:nvSpPr>
        <p:spPr>
          <a:xfrm>
            <a:off x="3378069" y="3856040"/>
            <a:ext cx="1133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rgbClr val="FF0000"/>
                </a:solidFill>
              </a:rPr>
              <a:t>2.2nF/10nF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975800" y="4968083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rgbClr val="FF0000"/>
                </a:solidFill>
              </a:rPr>
              <a:t>47kΩ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86" name="직선 연결선 85"/>
          <p:cNvCxnSpPr/>
          <p:nvPr/>
        </p:nvCxnSpPr>
        <p:spPr>
          <a:xfrm flipH="1">
            <a:off x="5779172" y="5464139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6796118" y="5311596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RST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90" name="직선 연결선 89"/>
          <p:cNvCxnSpPr/>
          <p:nvPr/>
        </p:nvCxnSpPr>
        <p:spPr>
          <a:xfrm flipH="1">
            <a:off x="5779172" y="5090282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796118" y="4937739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TEST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93" name="타원 92"/>
          <p:cNvSpPr/>
          <p:nvPr/>
        </p:nvSpPr>
        <p:spPr>
          <a:xfrm>
            <a:off x="2157161" y="4690412"/>
            <a:ext cx="45720" cy="457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6" name="직선 연결선 95"/>
          <p:cNvCxnSpPr/>
          <p:nvPr/>
        </p:nvCxnSpPr>
        <p:spPr>
          <a:xfrm flipH="1">
            <a:off x="1147763" y="5091891"/>
            <a:ext cx="150269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70283" y="4559628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400" b="1" dirty="0" smtClean="0">
                <a:solidFill>
                  <a:srgbClr val="FF0000"/>
                </a:solidFill>
              </a:rPr>
              <a:t>GND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87916" y="4938247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400" b="1" dirty="0" smtClean="0">
                <a:solidFill>
                  <a:srgbClr val="FF0000"/>
                </a:solidFill>
              </a:rPr>
              <a:t>VDD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11560" y="6065857"/>
            <a:ext cx="62875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Program : IAR Embedded Workbench / Code Composer Studio 8.1.0</a:t>
            </a:r>
            <a:endParaRPr lang="ko-KR" altLang="en-US" sz="1400" b="1" dirty="0"/>
          </a:p>
        </p:txBody>
      </p:sp>
      <p:sp>
        <p:nvSpPr>
          <p:cNvPr id="100" name="TextBox 99"/>
          <p:cNvSpPr txBox="1"/>
          <p:nvPr/>
        </p:nvSpPr>
        <p:spPr>
          <a:xfrm>
            <a:off x="611560" y="6346195"/>
            <a:ext cx="2794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Result : target not detected</a:t>
            </a:r>
            <a:endParaRPr lang="ko-KR" altLang="en-US" sz="14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611560" y="5785519"/>
            <a:ext cx="5940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Board : MSP-430G2 Launch Pad / MSP-FET Flash Emulation Tool</a:t>
            </a:r>
            <a:endParaRPr lang="ko-KR" altLang="en-US" sz="1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2931446" y="4953946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13</a:t>
            </a:r>
            <a:endParaRPr lang="ko-KR" altLang="en-US" sz="12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5143205" y="4950993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16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42207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그룹 34"/>
          <p:cNvGrpSpPr/>
          <p:nvPr/>
        </p:nvGrpSpPr>
        <p:grpSpPr>
          <a:xfrm>
            <a:off x="2641600" y="404664"/>
            <a:ext cx="3165231" cy="5248134"/>
            <a:chOff x="2641600" y="769712"/>
            <a:chExt cx="3165231" cy="5248134"/>
          </a:xfrm>
        </p:grpSpPr>
        <p:sp>
          <p:nvSpPr>
            <p:cNvPr id="4" name="직사각형 3"/>
            <p:cNvSpPr/>
            <p:nvPr/>
          </p:nvSpPr>
          <p:spPr>
            <a:xfrm>
              <a:off x="2954965" y="769712"/>
              <a:ext cx="2520280" cy="52481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b="1" dirty="0" smtClean="0">
                  <a:solidFill>
                    <a:schemeClr val="tx1"/>
                  </a:solidFill>
                </a:rPr>
                <a:t>MSP430i2041</a:t>
              </a:r>
              <a:endParaRPr lang="ko-KR" alt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486400" y="9456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직선 연결선 6"/>
            <p:cNvCxnSpPr/>
            <p:nvPr/>
          </p:nvCxnSpPr>
          <p:spPr>
            <a:xfrm>
              <a:off x="5486400" y="13214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연결선 7"/>
            <p:cNvCxnSpPr/>
            <p:nvPr/>
          </p:nvCxnSpPr>
          <p:spPr>
            <a:xfrm>
              <a:off x="5486400" y="16971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5486400" y="207288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5486400" y="244862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5486400" y="28243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5486400" y="35758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5486400" y="432732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5486400" y="50788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5486400" y="5830276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2641600" y="9456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2641600" y="13214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2641600" y="16971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>
              <a:off x="2641600" y="207288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2641600" y="244862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2641600" y="28243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>
              <a:off x="2641600" y="35758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>
              <a:off x="2641600" y="432732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>
              <a:off x="2641600" y="50788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2641600" y="5830276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5486400" y="32001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>
              <a:off x="5486400" y="395158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>
              <a:off x="5486400" y="47030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5486400" y="54545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2641600" y="320010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2641600" y="395158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2641600" y="470306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2641600" y="5454541"/>
              <a:ext cx="320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35496" y="44624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4th</a:t>
            </a:r>
            <a:endParaRPr lang="ko-KR" alt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931446" y="451437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</a:t>
            </a:r>
            <a:endParaRPr lang="ko-KR" altLang="en-US" sz="12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143205" y="451437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28</a:t>
            </a:r>
            <a:endParaRPr lang="ko-KR" altLang="en-US" sz="12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931446" y="5336052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14</a:t>
            </a:r>
            <a:endParaRPr lang="ko-KR" altLang="en-US" sz="1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5143205" y="5336052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15</a:t>
            </a:r>
            <a:endParaRPr lang="ko-KR" altLang="en-US" sz="1200" b="1" dirty="0"/>
          </a:p>
        </p:txBody>
      </p:sp>
      <p:cxnSp>
        <p:nvCxnSpPr>
          <p:cNvPr id="42" name="직선 연결선 41"/>
          <p:cNvCxnSpPr/>
          <p:nvPr/>
        </p:nvCxnSpPr>
        <p:spPr>
          <a:xfrm flipH="1">
            <a:off x="2173715" y="3960798"/>
            <a:ext cx="47673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 flipH="1">
            <a:off x="2173715" y="4339416"/>
            <a:ext cx="47673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 flipH="1">
            <a:off x="1147763" y="4713272"/>
            <a:ext cx="150269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>
            <a:off x="2181452" y="3959579"/>
            <a:ext cx="0" cy="7572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타원 47"/>
          <p:cNvSpPr/>
          <p:nvPr/>
        </p:nvSpPr>
        <p:spPr>
          <a:xfrm>
            <a:off x="2157161" y="4315340"/>
            <a:ext cx="45720" cy="457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2931446" y="3821577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10</a:t>
            </a:r>
            <a:endParaRPr lang="ko-KR" altLang="en-US" sz="1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931446" y="4199700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11</a:t>
            </a:r>
            <a:endParaRPr lang="ko-KR" altLang="en-US" sz="12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2931446" y="4576120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12</a:t>
            </a:r>
            <a:endParaRPr lang="ko-KR" altLang="en-US" sz="1200" b="1" dirty="0"/>
          </a:p>
        </p:txBody>
      </p:sp>
      <p:grpSp>
        <p:nvGrpSpPr>
          <p:cNvPr id="65" name="그룹 64"/>
          <p:cNvGrpSpPr/>
          <p:nvPr/>
        </p:nvGrpSpPr>
        <p:grpSpPr>
          <a:xfrm rot="16200000">
            <a:off x="3757453" y="4272742"/>
            <a:ext cx="360362" cy="133348"/>
            <a:chOff x="6876257" y="4722300"/>
            <a:chExt cx="360362" cy="133348"/>
          </a:xfrm>
        </p:grpSpPr>
        <p:cxnSp>
          <p:nvCxnSpPr>
            <p:cNvPr id="53" name="직선 연결선 52"/>
            <p:cNvCxnSpPr/>
            <p:nvPr/>
          </p:nvCxnSpPr>
          <p:spPr>
            <a:xfrm flipH="1">
              <a:off x="6876257" y="4722300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 flipH="1">
              <a:off x="6876257" y="4855648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그룹 63"/>
          <p:cNvGrpSpPr/>
          <p:nvPr/>
        </p:nvGrpSpPr>
        <p:grpSpPr>
          <a:xfrm rot="16200000">
            <a:off x="4079671" y="5273320"/>
            <a:ext cx="360362" cy="383816"/>
            <a:chOff x="7538244" y="4703190"/>
            <a:chExt cx="360362" cy="383816"/>
          </a:xfrm>
        </p:grpSpPr>
        <p:cxnSp>
          <p:nvCxnSpPr>
            <p:cNvPr id="56" name="직선 연결선 55"/>
            <p:cNvCxnSpPr/>
            <p:nvPr/>
          </p:nvCxnSpPr>
          <p:spPr>
            <a:xfrm flipH="1" flipV="1">
              <a:off x="7718210" y="4703190"/>
              <a:ext cx="174256" cy="4669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 rot="-900000" flipH="1">
              <a:off x="7538244" y="4799093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 rot="900000" flipH="1">
              <a:off x="7538244" y="4894938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8"/>
            <p:cNvCxnSpPr/>
            <p:nvPr/>
          </p:nvCxnSpPr>
          <p:spPr>
            <a:xfrm rot="-900000" flipH="1">
              <a:off x="7538244" y="4990783"/>
              <a:ext cx="36036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 flipH="1" flipV="1">
              <a:off x="7544384" y="5039994"/>
              <a:ext cx="175453" cy="4701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직선 연결선 65"/>
          <p:cNvCxnSpPr/>
          <p:nvPr/>
        </p:nvCxnSpPr>
        <p:spPr>
          <a:xfrm flipH="1">
            <a:off x="4450556" y="5464139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 flipH="1">
            <a:off x="3476624" y="5464139"/>
            <a:ext cx="59531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/>
          <p:cNvCxnSpPr/>
          <p:nvPr/>
        </p:nvCxnSpPr>
        <p:spPr>
          <a:xfrm>
            <a:off x="3481386" y="5097540"/>
            <a:ext cx="0" cy="3695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/>
          <p:nvPr/>
        </p:nvCxnSpPr>
        <p:spPr>
          <a:xfrm flipH="1">
            <a:off x="2900362" y="5092664"/>
            <a:ext cx="58816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 flipH="1">
            <a:off x="2900363" y="4338284"/>
            <a:ext cx="97059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 flipH="1">
            <a:off x="4009467" y="4338284"/>
            <a:ext cx="745889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>
            <a:off x="4750781" y="4335540"/>
            <a:ext cx="0" cy="11191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타원 77"/>
          <p:cNvSpPr/>
          <p:nvPr/>
        </p:nvSpPr>
        <p:spPr>
          <a:xfrm>
            <a:off x="4727921" y="5442368"/>
            <a:ext cx="45720" cy="457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TextBox 83"/>
          <p:cNvSpPr txBox="1"/>
          <p:nvPr/>
        </p:nvSpPr>
        <p:spPr>
          <a:xfrm>
            <a:off x="3378069" y="3856040"/>
            <a:ext cx="1133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rgbClr val="FF0000"/>
                </a:solidFill>
              </a:rPr>
              <a:t>2.2nF/10nF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975800" y="4968083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rgbClr val="FF0000"/>
                </a:solidFill>
              </a:rPr>
              <a:t>47kΩ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86" name="직선 연결선 85"/>
          <p:cNvCxnSpPr/>
          <p:nvPr/>
        </p:nvCxnSpPr>
        <p:spPr>
          <a:xfrm flipH="1">
            <a:off x="5779172" y="5464139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6796118" y="5311596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RST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90" name="직선 연결선 89"/>
          <p:cNvCxnSpPr/>
          <p:nvPr/>
        </p:nvCxnSpPr>
        <p:spPr>
          <a:xfrm flipH="1">
            <a:off x="5779172" y="5090282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796118" y="4937739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TEST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93" name="타원 92"/>
          <p:cNvSpPr/>
          <p:nvPr/>
        </p:nvSpPr>
        <p:spPr>
          <a:xfrm>
            <a:off x="2157161" y="4690412"/>
            <a:ext cx="45720" cy="457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6" name="직선 연결선 95"/>
          <p:cNvCxnSpPr/>
          <p:nvPr/>
        </p:nvCxnSpPr>
        <p:spPr>
          <a:xfrm flipH="1">
            <a:off x="1147763" y="5091891"/>
            <a:ext cx="150269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70283" y="4559628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400" b="1" dirty="0" smtClean="0">
                <a:solidFill>
                  <a:srgbClr val="FF0000"/>
                </a:solidFill>
              </a:rPr>
              <a:t>GND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87916" y="4938247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400" b="1" dirty="0" smtClean="0">
                <a:solidFill>
                  <a:srgbClr val="FF0000"/>
                </a:solidFill>
              </a:rPr>
              <a:t>VDD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72" name="직선 연결선 71"/>
          <p:cNvCxnSpPr/>
          <p:nvPr/>
        </p:nvCxnSpPr>
        <p:spPr>
          <a:xfrm flipH="1">
            <a:off x="5779172" y="4714045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796118" y="4561502"/>
            <a:ext cx="512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TCK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76" name="직선 연결선 75"/>
          <p:cNvCxnSpPr/>
          <p:nvPr/>
        </p:nvCxnSpPr>
        <p:spPr>
          <a:xfrm flipH="1">
            <a:off x="5779172" y="4340188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6796118" y="4187645"/>
            <a:ext cx="5629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TMS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80" name="직선 연결선 79"/>
          <p:cNvCxnSpPr/>
          <p:nvPr/>
        </p:nvCxnSpPr>
        <p:spPr>
          <a:xfrm flipH="1">
            <a:off x="5779172" y="3959188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796118" y="3806645"/>
            <a:ext cx="4796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TDI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82" name="직선 연결선 81"/>
          <p:cNvCxnSpPr/>
          <p:nvPr/>
        </p:nvCxnSpPr>
        <p:spPr>
          <a:xfrm flipH="1">
            <a:off x="5779172" y="3585331"/>
            <a:ext cx="10246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796118" y="3432788"/>
            <a:ext cx="5629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TDO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931446" y="4953946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13</a:t>
            </a:r>
            <a:endParaRPr lang="ko-KR" altLang="en-US" sz="1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5143205" y="4950993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16</a:t>
            </a:r>
            <a:endParaRPr lang="ko-KR" altLang="en-US" sz="12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5143205" y="4574772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17</a:t>
            </a:r>
            <a:endParaRPr lang="ko-KR" altLang="en-US" sz="12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5143205" y="4199513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18</a:t>
            </a:r>
            <a:endParaRPr lang="ko-KR" altLang="en-US" sz="12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5143205" y="3823773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19</a:t>
            </a:r>
            <a:endParaRPr lang="ko-KR" altLang="en-US" sz="12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5143205" y="3448033"/>
            <a:ext cx="364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200" b="1" dirty="0" smtClean="0"/>
              <a:t>20</a:t>
            </a:r>
            <a:endParaRPr lang="ko-KR" altLang="en-US" sz="1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77056"/>
            <a:ext cx="3056756" cy="105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0" name="TextBox 99"/>
          <p:cNvSpPr txBox="1"/>
          <p:nvPr/>
        </p:nvSpPr>
        <p:spPr>
          <a:xfrm>
            <a:off x="611560" y="6065857"/>
            <a:ext cx="62875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Program : IAR Embedded Workbench / Code Composer Studio 8.1.0</a:t>
            </a:r>
            <a:endParaRPr lang="ko-KR" altLang="en-US" sz="14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611560" y="6346195"/>
            <a:ext cx="29956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Result : data verification error</a:t>
            </a:r>
            <a:endParaRPr lang="ko-KR" altLang="en-US" sz="1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611560" y="5785519"/>
            <a:ext cx="5940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ym typeface="Wingdings" pitchFamily="2" charset="2"/>
              </a:rPr>
              <a:t> Board : MSP-430G2 Launch Pad / MSP-FET Flash Emulation Tool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689000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158</Words>
  <Application>Microsoft Office PowerPoint</Application>
  <PresentationFormat>화면 슬라이드 쇼(4:3)</PresentationFormat>
  <Paragraphs>58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임형진</dc:creator>
  <cp:lastModifiedBy>임형진</cp:lastModifiedBy>
  <cp:revision>5</cp:revision>
  <dcterms:created xsi:type="dcterms:W3CDTF">2018-06-18T23:39:55Z</dcterms:created>
  <dcterms:modified xsi:type="dcterms:W3CDTF">2018-06-19T00:25:13Z</dcterms:modified>
</cp:coreProperties>
</file>