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BDA73-0921-41C8-A0AB-34C5712BB086}" type="datetimeFigureOut">
              <a:rPr lang="en-IN" smtClean="0"/>
              <a:pPr/>
              <a:t>23-11-2016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A7591-8283-4E00-B0EF-DD593463AA1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67963"/>
            <a:ext cx="9231238" cy="519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635896" y="692696"/>
            <a:ext cx="1527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1 testing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</dc:creator>
  <cp:lastModifiedBy>RAO</cp:lastModifiedBy>
  <cp:revision>2</cp:revision>
  <dcterms:created xsi:type="dcterms:W3CDTF">2016-11-22T06:07:47Z</dcterms:created>
  <dcterms:modified xsi:type="dcterms:W3CDTF">2016-11-23T06:39:04Z</dcterms:modified>
</cp:coreProperties>
</file>