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7"/>
  </p:notesMasterIdLst>
  <p:sldIdLst>
    <p:sldId id="259" r:id="rId3"/>
    <p:sldId id="260" r:id="rId4"/>
    <p:sldId id="257" r:id="rId5"/>
    <p:sldId id="258"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725" autoAdjust="0"/>
  </p:normalViewPr>
  <p:slideViewPr>
    <p:cSldViewPr snapToGrid="0">
      <p:cViewPr varScale="1">
        <p:scale>
          <a:sx n="78" d="100"/>
          <a:sy n="78" d="100"/>
        </p:scale>
        <p:origin x="192"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notesMaster" Target="notesMasters/notesMaster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1A10BE-5C8D-4E03-AF8B-BEAFFFEA9301}" type="datetimeFigureOut">
              <a:rPr lang="en-US" smtClean="0"/>
              <a:t>2/26/2025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A455BF-BF64-4E45-B320-DE341FD6FF4B}" type="slidenum">
              <a:rPr lang="en-US" smtClean="0"/>
              <a:t>‹#›</a:t>
            </a:fld>
            <a:endParaRPr lang="en-US"/>
          </a:p>
        </p:txBody>
      </p:sp>
    </p:spTree>
    <p:extLst>
      <p:ext uri="{BB962C8B-B14F-4D97-AF65-F5344CB8AC3E}">
        <p14:creationId xmlns:p14="http://schemas.microsoft.com/office/powerpoint/2010/main" val="4285958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07CF432-85FF-4AAB-8D36-DFC9F325D7DD}"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346291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A455BF-BF64-4E45-B320-DE341FD6FF4B}" type="slidenum">
              <a:rPr lang="en-US" smtClean="0"/>
              <a:t>3</a:t>
            </a:fld>
            <a:endParaRPr lang="en-US"/>
          </a:p>
        </p:txBody>
      </p:sp>
    </p:spTree>
    <p:extLst>
      <p:ext uri="{BB962C8B-B14F-4D97-AF65-F5344CB8AC3E}">
        <p14:creationId xmlns:p14="http://schemas.microsoft.com/office/powerpoint/2010/main" val="28949754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B61AF-848A-468B-847E-B880352A46B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08EBC58-5EE6-4565-8F06-D4E8945EE2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20DE2AD-C711-45BF-B3A2-CDEC314D3E03}"/>
              </a:ext>
            </a:extLst>
          </p:cNvPr>
          <p:cNvSpPr>
            <a:spLocks noGrp="1"/>
          </p:cNvSpPr>
          <p:nvPr>
            <p:ph type="dt" sz="half" idx="10"/>
          </p:nvPr>
        </p:nvSpPr>
        <p:spPr/>
        <p:txBody>
          <a:bodyPr/>
          <a:lstStyle/>
          <a:p>
            <a:fld id="{9096CE45-AB7D-4196-9987-B509BE598548}" type="datetimeFigureOut">
              <a:rPr lang="en-US" smtClean="0"/>
              <a:t>2/26/2025</a:t>
            </a:fld>
            <a:endParaRPr lang="en-US"/>
          </a:p>
        </p:txBody>
      </p:sp>
      <p:sp>
        <p:nvSpPr>
          <p:cNvPr id="5" name="Footer Placeholder 4">
            <a:extLst>
              <a:ext uri="{FF2B5EF4-FFF2-40B4-BE49-F238E27FC236}">
                <a16:creationId xmlns:a16="http://schemas.microsoft.com/office/drawing/2014/main" id="{DE1AA06B-0538-4B10-96A2-FFA214592E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C362F3-7EE8-4E24-B255-B78E50919480}"/>
              </a:ext>
            </a:extLst>
          </p:cNvPr>
          <p:cNvSpPr>
            <a:spLocks noGrp="1"/>
          </p:cNvSpPr>
          <p:nvPr>
            <p:ph type="sldNum" sz="quarter" idx="12"/>
          </p:nvPr>
        </p:nvSpPr>
        <p:spPr/>
        <p:txBody>
          <a:bodyPr/>
          <a:lstStyle/>
          <a:p>
            <a:fld id="{D6AB08CA-798C-4FD8-8632-9DCA1373E6F5}" type="slidenum">
              <a:rPr lang="en-US" smtClean="0"/>
              <a:t>‹#›</a:t>
            </a:fld>
            <a:endParaRPr lang="en-US"/>
          </a:p>
        </p:txBody>
      </p:sp>
    </p:spTree>
    <p:extLst>
      <p:ext uri="{BB962C8B-B14F-4D97-AF65-F5344CB8AC3E}">
        <p14:creationId xmlns:p14="http://schemas.microsoft.com/office/powerpoint/2010/main" val="38390503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C66C2-A8EE-4583-A2AB-691F2C86A70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53C4778-C0F0-49AB-9E8F-94B11C0E715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CB4692-F544-4A0E-B00D-E461D6F542F4}"/>
              </a:ext>
            </a:extLst>
          </p:cNvPr>
          <p:cNvSpPr>
            <a:spLocks noGrp="1"/>
          </p:cNvSpPr>
          <p:nvPr>
            <p:ph type="dt" sz="half" idx="10"/>
          </p:nvPr>
        </p:nvSpPr>
        <p:spPr/>
        <p:txBody>
          <a:bodyPr/>
          <a:lstStyle/>
          <a:p>
            <a:fld id="{9096CE45-AB7D-4196-9987-B509BE598548}" type="datetimeFigureOut">
              <a:rPr lang="en-US" smtClean="0"/>
              <a:t>2/26/2025</a:t>
            </a:fld>
            <a:endParaRPr lang="en-US"/>
          </a:p>
        </p:txBody>
      </p:sp>
      <p:sp>
        <p:nvSpPr>
          <p:cNvPr id="5" name="Footer Placeholder 4">
            <a:extLst>
              <a:ext uri="{FF2B5EF4-FFF2-40B4-BE49-F238E27FC236}">
                <a16:creationId xmlns:a16="http://schemas.microsoft.com/office/drawing/2014/main" id="{3968459B-203B-4923-8245-B33267AFC9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B93FD1-539C-4C02-8FB4-FBDD4D9B62AE}"/>
              </a:ext>
            </a:extLst>
          </p:cNvPr>
          <p:cNvSpPr>
            <a:spLocks noGrp="1"/>
          </p:cNvSpPr>
          <p:nvPr>
            <p:ph type="sldNum" sz="quarter" idx="12"/>
          </p:nvPr>
        </p:nvSpPr>
        <p:spPr/>
        <p:txBody>
          <a:bodyPr/>
          <a:lstStyle/>
          <a:p>
            <a:fld id="{D6AB08CA-798C-4FD8-8632-9DCA1373E6F5}" type="slidenum">
              <a:rPr lang="en-US" smtClean="0"/>
              <a:t>‹#›</a:t>
            </a:fld>
            <a:endParaRPr lang="en-US"/>
          </a:p>
        </p:txBody>
      </p:sp>
    </p:spTree>
    <p:extLst>
      <p:ext uri="{BB962C8B-B14F-4D97-AF65-F5344CB8AC3E}">
        <p14:creationId xmlns:p14="http://schemas.microsoft.com/office/powerpoint/2010/main" val="199548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5BDE3FC-B2C0-43BD-8D8C-E4E24D227F4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2722940-E27E-40AB-93D4-BAD57CF9FEA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5D0443-3565-4948-ADB6-857D0FCBC499}"/>
              </a:ext>
            </a:extLst>
          </p:cNvPr>
          <p:cNvSpPr>
            <a:spLocks noGrp="1"/>
          </p:cNvSpPr>
          <p:nvPr>
            <p:ph type="dt" sz="half" idx="10"/>
          </p:nvPr>
        </p:nvSpPr>
        <p:spPr/>
        <p:txBody>
          <a:bodyPr/>
          <a:lstStyle/>
          <a:p>
            <a:fld id="{9096CE45-AB7D-4196-9987-B509BE598548}" type="datetimeFigureOut">
              <a:rPr lang="en-US" smtClean="0"/>
              <a:t>2/26/2025</a:t>
            </a:fld>
            <a:endParaRPr lang="en-US"/>
          </a:p>
        </p:txBody>
      </p:sp>
      <p:sp>
        <p:nvSpPr>
          <p:cNvPr id="5" name="Footer Placeholder 4">
            <a:extLst>
              <a:ext uri="{FF2B5EF4-FFF2-40B4-BE49-F238E27FC236}">
                <a16:creationId xmlns:a16="http://schemas.microsoft.com/office/drawing/2014/main" id="{F839FE44-4F05-47CF-B933-502B2EB31D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1341ED-0F73-49FD-B5D3-220F7BF5E7E5}"/>
              </a:ext>
            </a:extLst>
          </p:cNvPr>
          <p:cNvSpPr>
            <a:spLocks noGrp="1"/>
          </p:cNvSpPr>
          <p:nvPr>
            <p:ph type="sldNum" sz="quarter" idx="12"/>
          </p:nvPr>
        </p:nvSpPr>
        <p:spPr/>
        <p:txBody>
          <a:bodyPr/>
          <a:lstStyle/>
          <a:p>
            <a:fld id="{D6AB08CA-798C-4FD8-8632-9DCA1373E6F5}" type="slidenum">
              <a:rPr lang="en-US" smtClean="0"/>
              <a:t>‹#›</a:t>
            </a:fld>
            <a:endParaRPr lang="en-US"/>
          </a:p>
        </p:txBody>
      </p:sp>
    </p:spTree>
    <p:extLst>
      <p:ext uri="{BB962C8B-B14F-4D97-AF65-F5344CB8AC3E}">
        <p14:creationId xmlns:p14="http://schemas.microsoft.com/office/powerpoint/2010/main" val="36592609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57200" y="1943109"/>
            <a:ext cx="11277600" cy="1470025"/>
          </a:xfrm>
        </p:spPr>
        <p:txBody>
          <a:bodyPr/>
          <a:lstStyle>
            <a:lvl1pPr>
              <a:defRPr sz="4400">
                <a:solidFill>
                  <a:schemeClr val="tx2"/>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457200" y="3698878"/>
            <a:ext cx="11277600" cy="1485900"/>
          </a:xfrm>
          <a:ln/>
        </p:spPr>
        <p:txBody>
          <a:bodyPr/>
          <a:lstStyle>
            <a:lvl1pPr marL="0" indent="0">
              <a:buFontTx/>
              <a:buNone/>
              <a:defRPr b="1"/>
            </a:lvl1pPr>
          </a:lstStyle>
          <a:p>
            <a:r>
              <a:rPr lang="en-US"/>
              <a:t>Click to edit Master subtitle style</a:t>
            </a:r>
          </a:p>
        </p:txBody>
      </p:sp>
      <p:sp>
        <p:nvSpPr>
          <p:cNvPr id="7" name="Rectangle 24"/>
          <p:cNvSpPr>
            <a:spLocks noGrp="1" noChangeArrowheads="1"/>
          </p:cNvSpPr>
          <p:nvPr>
            <p:ph type="sldNum" sz="quarter" idx="10"/>
          </p:nvPr>
        </p:nvSpPr>
        <p:spPr>
          <a:xfrm>
            <a:off x="8856133" y="5919903"/>
            <a:ext cx="2844800" cy="206376"/>
          </a:xfrm>
        </p:spPr>
        <p:txBody>
          <a:bodyPr/>
          <a:lstStyle>
            <a:lvl1pPr>
              <a:defRPr/>
            </a:lvl1pPr>
          </a:lstStyle>
          <a:p>
            <a:pPr>
              <a:defRPr/>
            </a:pPr>
            <a:fld id="{03BA23CF-AA30-4A18-B744-605C3E9DBF07}" type="slidenum">
              <a:rPr lang="en-US"/>
              <a:pPr>
                <a:defRPr/>
              </a:pPr>
              <a:t>‹#›</a:t>
            </a:fld>
            <a:endParaRPr lang="en-US"/>
          </a:p>
        </p:txBody>
      </p:sp>
      <p:sp>
        <p:nvSpPr>
          <p:cNvPr id="2" name="TextBox 1">
            <a:extLst>
              <a:ext uri="{FF2B5EF4-FFF2-40B4-BE49-F238E27FC236}">
                <a16:creationId xmlns:a16="http://schemas.microsoft.com/office/drawing/2014/main" id="{D56687D7-76F0-8040-93B6-084C7529F854}"/>
              </a:ext>
            </a:extLst>
          </p:cNvPr>
          <p:cNvSpPr txBox="1"/>
          <p:nvPr/>
        </p:nvSpPr>
        <p:spPr>
          <a:xfrm>
            <a:off x="6274421" y="6373542"/>
            <a:ext cx="184731" cy="461665"/>
          </a:xfrm>
          <a:prstGeom prst="rect">
            <a:avLst/>
          </a:prstGeom>
          <a:noFill/>
        </p:spPr>
        <p:txBody>
          <a:bodyPr wrap="none" rtlCol="0">
            <a:spAutoFit/>
          </a:bodyPr>
          <a:lstStyle/>
          <a:p>
            <a:endParaRPr lang="en-US" sz="2400" dirty="0"/>
          </a:p>
        </p:txBody>
      </p:sp>
      <p:pic>
        <p:nvPicPr>
          <p:cNvPr id="6" name="Picture 27" descr="ti_logo_powerpoint_1_line.png"/>
          <p:cNvPicPr>
            <a:picLocks noChangeAspect="1"/>
          </p:cNvPicPr>
          <p:nvPr/>
        </p:nvPicPr>
        <p:blipFill>
          <a:blip r:embed="rId3" cstate="print"/>
          <a:srcRect/>
          <a:stretch>
            <a:fillRect/>
          </a:stretch>
        </p:blipFill>
        <p:spPr bwMode="auto">
          <a:xfrm>
            <a:off x="9772483" y="6376352"/>
            <a:ext cx="2083152" cy="257528"/>
          </a:xfrm>
          <a:prstGeom prst="rect">
            <a:avLst/>
          </a:prstGeom>
          <a:noFill/>
          <a:ln w="9525">
            <a:noFill/>
            <a:miter lim="800000"/>
            <a:headEnd/>
            <a:tailEnd/>
          </a:ln>
        </p:spPr>
      </p:pic>
    </p:spTree>
    <p:extLst>
      <p:ext uri="{BB962C8B-B14F-4D97-AF65-F5344CB8AC3E}">
        <p14:creationId xmlns:p14="http://schemas.microsoft.com/office/powerpoint/2010/main" val="20740584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5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57200" y="1943109"/>
            <a:ext cx="11277600" cy="1470025"/>
          </a:xfrm>
        </p:spPr>
        <p:txBody>
          <a:bodyPr/>
          <a:lstStyle>
            <a:lvl1pPr>
              <a:defRPr sz="4400">
                <a:solidFill>
                  <a:schemeClr val="tx2"/>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457200" y="3698878"/>
            <a:ext cx="11277600" cy="1485900"/>
          </a:xfrm>
          <a:ln/>
        </p:spPr>
        <p:txBody>
          <a:bodyPr/>
          <a:lstStyle>
            <a:lvl1pPr marL="0" indent="0">
              <a:buFontTx/>
              <a:buNone/>
              <a:defRPr b="1"/>
            </a:lvl1pPr>
          </a:lstStyle>
          <a:p>
            <a:r>
              <a:rPr lang="en-US"/>
              <a:t>Click to edit Master subtitle style</a:t>
            </a:r>
          </a:p>
        </p:txBody>
      </p:sp>
      <p:sp>
        <p:nvSpPr>
          <p:cNvPr id="5" name="Rectangle 24">
            <a:extLst>
              <a:ext uri="{FF2B5EF4-FFF2-40B4-BE49-F238E27FC236}">
                <a16:creationId xmlns:a16="http://schemas.microsoft.com/office/drawing/2014/main" id="{73F1F293-7B5B-6248-AEF0-BCB7B73543E3}"/>
              </a:ext>
            </a:extLst>
          </p:cNvPr>
          <p:cNvSpPr>
            <a:spLocks noGrp="1" noChangeArrowheads="1"/>
          </p:cNvSpPr>
          <p:nvPr>
            <p:ph type="sldNum" sz="quarter" idx="10"/>
          </p:nvPr>
        </p:nvSpPr>
        <p:spPr>
          <a:xfrm>
            <a:off x="8856133" y="5919903"/>
            <a:ext cx="2844800" cy="206376"/>
          </a:xfrm>
        </p:spPr>
        <p:txBody>
          <a:bodyPr/>
          <a:lstStyle>
            <a:lvl1pPr>
              <a:defRPr/>
            </a:lvl1pPr>
          </a:lstStyle>
          <a:p>
            <a:pPr>
              <a:defRPr/>
            </a:pPr>
            <a:fld id="{03BA23CF-AA30-4A18-B744-605C3E9DBF07}" type="slidenum">
              <a:rPr lang="en-US"/>
              <a:pPr>
                <a:defRPr/>
              </a:pPr>
              <a:t>‹#›</a:t>
            </a:fld>
            <a:endParaRPr lang="en-US"/>
          </a:p>
        </p:txBody>
      </p:sp>
      <p:pic>
        <p:nvPicPr>
          <p:cNvPr id="6" name="Picture 27" descr="ti_logo_powerpoint_1_line.png"/>
          <p:cNvPicPr>
            <a:picLocks noChangeAspect="1"/>
          </p:cNvPicPr>
          <p:nvPr/>
        </p:nvPicPr>
        <p:blipFill>
          <a:blip r:embed="rId3" cstate="print"/>
          <a:srcRect/>
          <a:stretch>
            <a:fillRect/>
          </a:stretch>
        </p:blipFill>
        <p:spPr bwMode="auto">
          <a:xfrm>
            <a:off x="9772483" y="6376352"/>
            <a:ext cx="2083152" cy="257528"/>
          </a:xfrm>
          <a:prstGeom prst="rect">
            <a:avLst/>
          </a:prstGeom>
          <a:noFill/>
          <a:ln w="9525">
            <a:noFill/>
            <a:miter lim="800000"/>
            <a:headEnd/>
            <a:tailEnd/>
          </a:ln>
        </p:spPr>
      </p:pic>
    </p:spTree>
    <p:extLst>
      <p:ext uri="{BB962C8B-B14F-4D97-AF65-F5344CB8AC3E}">
        <p14:creationId xmlns:p14="http://schemas.microsoft.com/office/powerpoint/2010/main" val="7488283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subTitle" idx="1"/>
          </p:nvPr>
        </p:nvSpPr>
        <p:spPr>
          <a:xfrm>
            <a:off x="457200" y="3698878"/>
            <a:ext cx="11277600" cy="1485900"/>
          </a:xfrm>
          <a:ln/>
        </p:spPr>
        <p:txBody>
          <a:bodyPr/>
          <a:lstStyle>
            <a:lvl1pPr marL="0" indent="0">
              <a:buFontTx/>
              <a:buNone/>
              <a:defRPr b="1"/>
            </a:lvl1pPr>
          </a:lstStyle>
          <a:p>
            <a:r>
              <a:rPr lang="en-US"/>
              <a:t>Click to edit Master subtitle style</a:t>
            </a:r>
          </a:p>
        </p:txBody>
      </p:sp>
      <p:sp>
        <p:nvSpPr>
          <p:cNvPr id="10" name="Rectangle 2"/>
          <p:cNvSpPr>
            <a:spLocks noGrp="1" noChangeArrowheads="1"/>
          </p:cNvSpPr>
          <p:nvPr>
            <p:ph type="ctrTitle"/>
          </p:nvPr>
        </p:nvSpPr>
        <p:spPr>
          <a:xfrm>
            <a:off x="457200" y="1943109"/>
            <a:ext cx="11277600" cy="1470025"/>
          </a:xfrm>
        </p:spPr>
        <p:txBody>
          <a:bodyPr/>
          <a:lstStyle>
            <a:lvl1pPr>
              <a:defRPr sz="4400">
                <a:solidFill>
                  <a:schemeClr val="tx2"/>
                </a:solidFill>
              </a:defRPr>
            </a:lvl1pPr>
          </a:lstStyle>
          <a:p>
            <a:r>
              <a:rPr lang="en-US"/>
              <a:t>Click to edit Master title style</a:t>
            </a:r>
            <a:endParaRPr lang="en-US" dirty="0"/>
          </a:p>
        </p:txBody>
      </p:sp>
      <p:sp>
        <p:nvSpPr>
          <p:cNvPr id="5" name="Rectangle 24">
            <a:extLst>
              <a:ext uri="{FF2B5EF4-FFF2-40B4-BE49-F238E27FC236}">
                <a16:creationId xmlns:a16="http://schemas.microsoft.com/office/drawing/2014/main" id="{7815B5F2-A5A7-1E49-BC30-BA3F75996177}"/>
              </a:ext>
            </a:extLst>
          </p:cNvPr>
          <p:cNvSpPr>
            <a:spLocks noGrp="1" noChangeArrowheads="1"/>
          </p:cNvSpPr>
          <p:nvPr>
            <p:ph type="sldNum" sz="quarter" idx="10"/>
          </p:nvPr>
        </p:nvSpPr>
        <p:spPr>
          <a:xfrm>
            <a:off x="8856133" y="5919903"/>
            <a:ext cx="2844800" cy="206376"/>
          </a:xfrm>
        </p:spPr>
        <p:txBody>
          <a:bodyPr/>
          <a:lstStyle>
            <a:lvl1pPr>
              <a:defRPr>
                <a:solidFill>
                  <a:schemeClr val="tx1"/>
                </a:solidFill>
              </a:defRPr>
            </a:lvl1pPr>
          </a:lstStyle>
          <a:p>
            <a:pPr>
              <a:defRPr/>
            </a:pPr>
            <a:fld id="{03BA23CF-AA30-4A18-B744-605C3E9DBF07}" type="slidenum">
              <a:rPr lang="en-US" smtClean="0"/>
              <a:pPr>
                <a:defRPr/>
              </a:pPr>
              <a:t>‹#›</a:t>
            </a:fld>
            <a:endParaRPr lang="en-US"/>
          </a:p>
        </p:txBody>
      </p:sp>
      <p:pic>
        <p:nvPicPr>
          <p:cNvPr id="6" name="Picture 27" descr="ti_logo_powerpoint_1_line.png"/>
          <p:cNvPicPr>
            <a:picLocks noChangeAspect="1"/>
          </p:cNvPicPr>
          <p:nvPr/>
        </p:nvPicPr>
        <p:blipFill>
          <a:blip r:embed="rId3" cstate="print"/>
          <a:srcRect/>
          <a:stretch>
            <a:fillRect/>
          </a:stretch>
        </p:blipFill>
        <p:spPr bwMode="auto">
          <a:xfrm>
            <a:off x="9772483" y="6376352"/>
            <a:ext cx="2083152" cy="257528"/>
          </a:xfrm>
          <a:prstGeom prst="rect">
            <a:avLst/>
          </a:prstGeom>
          <a:noFill/>
          <a:ln w="9525">
            <a:noFill/>
            <a:miter lim="800000"/>
            <a:headEnd/>
            <a:tailEnd/>
          </a:ln>
        </p:spPr>
      </p:pic>
    </p:spTree>
    <p:extLst>
      <p:ext uri="{BB962C8B-B14F-4D97-AF65-F5344CB8AC3E}">
        <p14:creationId xmlns:p14="http://schemas.microsoft.com/office/powerpoint/2010/main" val="31051772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7_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57200" y="1943109"/>
            <a:ext cx="11277600" cy="1470025"/>
          </a:xfrm>
        </p:spPr>
        <p:txBody>
          <a:bodyPr/>
          <a:lstStyle>
            <a:lvl1pPr>
              <a:defRPr sz="4400">
                <a:solidFill>
                  <a:schemeClr val="tx2"/>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457200" y="3698878"/>
            <a:ext cx="11277600" cy="1485900"/>
          </a:xfrm>
          <a:ln/>
        </p:spPr>
        <p:txBody>
          <a:bodyPr/>
          <a:lstStyle>
            <a:lvl1pPr marL="0" indent="0">
              <a:buFontTx/>
              <a:buNone/>
              <a:defRPr b="1"/>
            </a:lvl1pPr>
          </a:lstStyle>
          <a:p>
            <a:r>
              <a:rPr lang="en-US"/>
              <a:t>Click to edit Master subtitle style</a:t>
            </a:r>
          </a:p>
        </p:txBody>
      </p:sp>
      <p:sp>
        <p:nvSpPr>
          <p:cNvPr id="5" name="Rectangle 24">
            <a:extLst>
              <a:ext uri="{FF2B5EF4-FFF2-40B4-BE49-F238E27FC236}">
                <a16:creationId xmlns:a16="http://schemas.microsoft.com/office/drawing/2014/main" id="{73F1F293-7B5B-6248-AEF0-BCB7B73543E3}"/>
              </a:ext>
            </a:extLst>
          </p:cNvPr>
          <p:cNvSpPr>
            <a:spLocks noGrp="1" noChangeArrowheads="1"/>
          </p:cNvSpPr>
          <p:nvPr>
            <p:ph type="sldNum" sz="quarter" idx="10"/>
          </p:nvPr>
        </p:nvSpPr>
        <p:spPr>
          <a:xfrm>
            <a:off x="8856133" y="5919903"/>
            <a:ext cx="2844800" cy="206376"/>
          </a:xfrm>
        </p:spPr>
        <p:txBody>
          <a:bodyPr/>
          <a:lstStyle>
            <a:lvl1pPr>
              <a:defRPr/>
            </a:lvl1pPr>
          </a:lstStyle>
          <a:p>
            <a:pPr>
              <a:defRPr/>
            </a:pPr>
            <a:fld id="{03BA23CF-AA30-4A18-B744-605C3E9DBF07}" type="slidenum">
              <a:rPr lang="en-US"/>
              <a:pPr>
                <a:defRPr/>
              </a:pPr>
              <a:t>‹#›</a:t>
            </a:fld>
            <a:endParaRPr lang="en-US"/>
          </a:p>
        </p:txBody>
      </p:sp>
      <p:pic>
        <p:nvPicPr>
          <p:cNvPr id="6" name="Picture 5" descr="A picture containing drawing, cup&#10;&#10;Description automatically generated">
            <a:extLst>
              <a:ext uri="{FF2B5EF4-FFF2-40B4-BE49-F238E27FC236}">
                <a16:creationId xmlns:a16="http://schemas.microsoft.com/office/drawing/2014/main" id="{7CC34E39-7310-7442-846F-66689DD005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73158" y="6376901"/>
            <a:ext cx="2084796" cy="254808"/>
          </a:xfrm>
          <a:prstGeom prst="rect">
            <a:avLst/>
          </a:prstGeom>
        </p:spPr>
      </p:pic>
    </p:spTree>
    <p:extLst>
      <p:ext uri="{BB962C8B-B14F-4D97-AF65-F5344CB8AC3E}">
        <p14:creationId xmlns:p14="http://schemas.microsoft.com/office/powerpoint/2010/main" val="9305068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44505" y="1048477"/>
            <a:ext cx="11290300" cy="4945932"/>
          </a:xfrm>
        </p:spPr>
        <p:txBody>
          <a:bodyPr/>
          <a:lstStyle>
            <a:lvl1pPr>
              <a:spcBef>
                <a:spcPts val="889"/>
              </a:spcBef>
              <a:defRPr/>
            </a:lvl1pPr>
            <a:lvl3pPr>
              <a:defRPr sz="2000"/>
            </a:lvl3pPr>
            <a:lvl4pPr>
              <a:defRPr sz="2000"/>
            </a:lvl4pPr>
            <a:lvl5pP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2B97888F-6AF7-4263-B69D-592D8C33BAC7}" type="slidenum">
              <a:rPr lang="en-US"/>
              <a:pPr>
                <a:defRPr/>
              </a:pPr>
              <a:t>‹#›</a:t>
            </a:fld>
            <a:endParaRPr lang="en-US"/>
          </a:p>
        </p:txBody>
      </p:sp>
      <p:pic>
        <p:nvPicPr>
          <p:cNvPr id="5" name="Picture 27" descr="ti_logo_powerpoint_1_line.png"/>
          <p:cNvPicPr>
            <a:picLocks noChangeAspect="1"/>
          </p:cNvPicPr>
          <p:nvPr/>
        </p:nvPicPr>
        <p:blipFill>
          <a:blip r:embed="rId2" cstate="print"/>
          <a:srcRect/>
          <a:stretch>
            <a:fillRect/>
          </a:stretch>
        </p:blipFill>
        <p:spPr bwMode="auto">
          <a:xfrm>
            <a:off x="9772483" y="6376352"/>
            <a:ext cx="2083152" cy="257528"/>
          </a:xfrm>
          <a:prstGeom prst="rect">
            <a:avLst/>
          </a:prstGeom>
          <a:noFill/>
          <a:ln w="9525">
            <a:noFill/>
            <a:miter lim="800000"/>
            <a:headEnd/>
            <a:tailEnd/>
          </a:ln>
        </p:spPr>
      </p:pic>
    </p:spTree>
    <p:extLst>
      <p:ext uri="{BB962C8B-B14F-4D97-AF65-F5344CB8AC3E}">
        <p14:creationId xmlns:p14="http://schemas.microsoft.com/office/powerpoint/2010/main" val="36976912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44501" y="1185864"/>
            <a:ext cx="5543551" cy="4692651"/>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2267" smtClean="0">
                <a:solidFill>
                  <a:schemeClr val="tx1"/>
                </a:solidFill>
                <a:latin typeface="+mn-lt"/>
                <a:ea typeface="+mn-ea"/>
                <a:cs typeface="+mn-cs"/>
              </a:defRPr>
            </a:lvl1pPr>
            <a:lvl2pPr algn="l" rtl="0" eaLnBrk="0" fontAlgn="base" hangingPunct="0">
              <a:spcAft>
                <a:spcPct val="0"/>
              </a:spcAft>
              <a:defRPr lang="en-US" sz="2000" smtClean="0">
                <a:solidFill>
                  <a:schemeClr val="tx1"/>
                </a:solidFill>
                <a:latin typeface="+mn-lt"/>
                <a:ea typeface="+mn-ea"/>
                <a:cs typeface="+mn-cs"/>
              </a:defRPr>
            </a:lvl2pPr>
            <a:lvl3pPr algn="l" rtl="0" eaLnBrk="0" fontAlgn="base" hangingPunct="0">
              <a:spcAft>
                <a:spcPct val="0"/>
              </a:spcAft>
              <a:defRPr lang="en-US" sz="2000" smtClean="0">
                <a:solidFill>
                  <a:schemeClr val="tx1"/>
                </a:solidFill>
                <a:latin typeface="+mn-lt"/>
                <a:ea typeface="+mn-ea"/>
                <a:cs typeface="+mn-cs"/>
              </a:defRPr>
            </a:lvl3pPr>
            <a:lvl4pPr algn="l" rtl="0" eaLnBrk="0" fontAlgn="base" hangingPunct="0">
              <a:spcAft>
                <a:spcPct val="0"/>
              </a:spcAft>
              <a:defRPr lang="en-US" sz="2000" smtClean="0">
                <a:solidFill>
                  <a:schemeClr val="tx1"/>
                </a:solidFill>
                <a:latin typeface="+mn-lt"/>
                <a:ea typeface="+mn-ea"/>
                <a:cs typeface="+mn-cs"/>
              </a:defRPr>
            </a:lvl4pPr>
            <a:lvl5pPr algn="l" rtl="0" eaLnBrk="0" fontAlgn="base" hangingPunct="0">
              <a:spcAft>
                <a:spcPct val="0"/>
              </a:spcAft>
              <a:defRPr lang="en-US" sz="2267">
                <a:solidFill>
                  <a:schemeClr val="tx1"/>
                </a:solidFill>
                <a:latin typeface="+mn-lt"/>
                <a:ea typeface="+mn-ea"/>
                <a:cs typeface="+mn-cs"/>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1251" y="1185864"/>
            <a:ext cx="5543549" cy="4692651"/>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2267" smtClean="0">
                <a:solidFill>
                  <a:schemeClr val="tx1"/>
                </a:solidFill>
                <a:latin typeface="+mn-lt"/>
                <a:ea typeface="+mn-ea"/>
                <a:cs typeface="+mn-cs"/>
              </a:defRPr>
            </a:lvl1pPr>
            <a:lvl2pPr algn="l" rtl="0" eaLnBrk="0" fontAlgn="base" hangingPunct="0">
              <a:spcAft>
                <a:spcPct val="0"/>
              </a:spcAft>
              <a:defRPr lang="en-US" sz="2000" smtClean="0">
                <a:solidFill>
                  <a:schemeClr val="tx1"/>
                </a:solidFill>
                <a:latin typeface="+mn-lt"/>
                <a:ea typeface="+mn-ea"/>
                <a:cs typeface="+mn-cs"/>
              </a:defRPr>
            </a:lvl2pPr>
            <a:lvl3pPr algn="l" rtl="0" eaLnBrk="0" fontAlgn="base" hangingPunct="0">
              <a:spcAft>
                <a:spcPct val="0"/>
              </a:spcAft>
              <a:defRPr lang="en-US" sz="2000" smtClean="0">
                <a:solidFill>
                  <a:schemeClr val="tx1"/>
                </a:solidFill>
                <a:latin typeface="+mn-lt"/>
                <a:ea typeface="+mn-ea"/>
                <a:cs typeface="+mn-cs"/>
              </a:defRPr>
            </a:lvl3pPr>
            <a:lvl4pPr algn="l" rtl="0" eaLnBrk="0" fontAlgn="base" hangingPunct="0">
              <a:spcAft>
                <a:spcPct val="0"/>
              </a:spcAft>
              <a:defRPr lang="en-US" sz="2000" smtClean="0">
                <a:solidFill>
                  <a:schemeClr val="tx1"/>
                </a:solidFill>
                <a:latin typeface="+mn-lt"/>
                <a:ea typeface="+mn-ea"/>
                <a:cs typeface="+mn-cs"/>
              </a:defRPr>
            </a:lvl4pPr>
            <a:lvl5pPr algn="l" rtl="0" eaLnBrk="0" fontAlgn="base" hangingPunct="0">
              <a:spcAft>
                <a:spcPct val="0"/>
              </a:spcAft>
              <a:defRPr lang="en-US" sz="2000">
                <a:solidFill>
                  <a:schemeClr val="tx1"/>
                </a:solidFill>
                <a:latin typeface="+mn-lt"/>
                <a:ea typeface="+mn-ea"/>
                <a:cs typeface="+mn-cs"/>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6"/>
          <p:cNvSpPr>
            <a:spLocks noGrp="1" noChangeArrowheads="1"/>
          </p:cNvSpPr>
          <p:nvPr>
            <p:ph type="sldNum" sz="quarter" idx="10"/>
          </p:nvPr>
        </p:nvSpPr>
        <p:spPr>
          <a:ln/>
        </p:spPr>
        <p:txBody>
          <a:bodyPr/>
          <a:lstStyle>
            <a:lvl1pPr>
              <a:defRPr/>
            </a:lvl1pPr>
          </a:lstStyle>
          <a:p>
            <a:pPr>
              <a:defRPr/>
            </a:pPr>
            <a:fld id="{B53548F6-AAA9-4A8D-A869-511B3DFE3256}" type="slidenum">
              <a:rPr lang="en-US"/>
              <a:pPr>
                <a:defRPr/>
              </a:pPr>
              <a:t>‹#›</a:t>
            </a:fld>
            <a:endParaRPr lang="en-US"/>
          </a:p>
        </p:txBody>
      </p:sp>
      <p:pic>
        <p:nvPicPr>
          <p:cNvPr id="6" name="Picture 27" descr="ti_logo_powerpoint_1_line.png"/>
          <p:cNvPicPr>
            <a:picLocks noChangeAspect="1"/>
          </p:cNvPicPr>
          <p:nvPr/>
        </p:nvPicPr>
        <p:blipFill>
          <a:blip r:embed="rId2" cstate="print"/>
          <a:srcRect/>
          <a:stretch>
            <a:fillRect/>
          </a:stretch>
        </p:blipFill>
        <p:spPr bwMode="auto">
          <a:xfrm>
            <a:off x="9772483" y="6376352"/>
            <a:ext cx="2083152" cy="257528"/>
          </a:xfrm>
          <a:prstGeom prst="rect">
            <a:avLst/>
          </a:prstGeom>
          <a:noFill/>
          <a:ln w="9525">
            <a:noFill/>
            <a:miter lim="800000"/>
            <a:headEnd/>
            <a:tailEnd/>
          </a:ln>
        </p:spPr>
      </p:pic>
    </p:spTree>
    <p:extLst>
      <p:ext uri="{BB962C8B-B14F-4D97-AF65-F5344CB8AC3E}">
        <p14:creationId xmlns:p14="http://schemas.microsoft.com/office/powerpoint/2010/main" val="33068426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11430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667" b="1"/>
            </a:lvl1pPr>
            <a:lvl2pPr marL="507847" indent="0">
              <a:buNone/>
              <a:defRPr sz="2267" b="1"/>
            </a:lvl2pPr>
            <a:lvl3pPr marL="1015695" indent="0">
              <a:buNone/>
              <a:defRPr sz="2000" b="1"/>
            </a:lvl3pPr>
            <a:lvl4pPr marL="1523539" indent="0">
              <a:buNone/>
              <a:defRPr sz="1733" b="1"/>
            </a:lvl4pPr>
            <a:lvl5pPr marL="2031380" indent="0">
              <a:buNone/>
              <a:defRPr sz="1733" b="1"/>
            </a:lvl5pPr>
            <a:lvl6pPr marL="2539226" indent="0">
              <a:buNone/>
              <a:defRPr sz="1733" b="1"/>
            </a:lvl6pPr>
            <a:lvl7pPr marL="3047073" indent="0">
              <a:buNone/>
              <a:defRPr sz="1733" b="1"/>
            </a:lvl7pPr>
            <a:lvl8pPr marL="3554915" indent="0">
              <a:buNone/>
              <a:defRPr sz="1733" b="1"/>
            </a:lvl8pPr>
            <a:lvl9pPr marL="4062760" indent="0">
              <a:buNone/>
              <a:defRPr sz="1733" b="1"/>
            </a:lvl9pPr>
          </a:lstStyle>
          <a:p>
            <a:pPr lvl="0"/>
            <a:r>
              <a:rPr lang="en-US"/>
              <a:t>Edit Master text styles</a:t>
            </a:r>
          </a:p>
        </p:txBody>
      </p:sp>
      <p:sp>
        <p:nvSpPr>
          <p:cNvPr id="4" name="Content Placeholder 3"/>
          <p:cNvSpPr>
            <a:spLocks noGrp="1"/>
          </p:cNvSpPr>
          <p:nvPr>
            <p:ph sz="half" idx="2"/>
          </p:nvPr>
        </p:nvSpPr>
        <p:spPr>
          <a:xfrm>
            <a:off x="609600" y="2174876"/>
            <a:ext cx="5386917" cy="3951288"/>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2267" smtClean="0">
                <a:solidFill>
                  <a:schemeClr val="tx1"/>
                </a:solidFill>
                <a:latin typeface="+mn-lt"/>
                <a:ea typeface="+mn-ea"/>
                <a:cs typeface="+mn-cs"/>
              </a:defRPr>
            </a:lvl1pPr>
            <a:lvl2pPr algn="l" rtl="0" eaLnBrk="0" fontAlgn="base" hangingPunct="0">
              <a:spcAft>
                <a:spcPct val="0"/>
              </a:spcAft>
              <a:defRPr lang="en-US" sz="2267" smtClean="0">
                <a:solidFill>
                  <a:schemeClr val="tx1"/>
                </a:solidFill>
                <a:latin typeface="+mn-lt"/>
                <a:ea typeface="+mn-ea"/>
                <a:cs typeface="+mn-cs"/>
              </a:defRPr>
            </a:lvl2pPr>
            <a:lvl3pPr algn="l" rtl="0" eaLnBrk="0" fontAlgn="base" hangingPunct="0">
              <a:spcAft>
                <a:spcPct val="0"/>
              </a:spcAft>
              <a:defRPr lang="en-US" sz="2267" smtClean="0">
                <a:solidFill>
                  <a:schemeClr val="tx1"/>
                </a:solidFill>
                <a:latin typeface="+mn-lt"/>
                <a:ea typeface="+mn-ea"/>
                <a:cs typeface="+mn-cs"/>
              </a:defRPr>
            </a:lvl3pPr>
            <a:lvl4pPr algn="l" rtl="0" eaLnBrk="0" fontAlgn="base" hangingPunct="0">
              <a:spcAft>
                <a:spcPct val="0"/>
              </a:spcAft>
              <a:defRPr lang="en-US" sz="2267" smtClean="0">
                <a:solidFill>
                  <a:schemeClr val="tx1"/>
                </a:solidFill>
                <a:latin typeface="+mn-lt"/>
                <a:ea typeface="+mn-ea"/>
                <a:cs typeface="+mn-cs"/>
              </a:defRPr>
            </a:lvl4pPr>
            <a:lvl5pPr algn="l" rtl="0" eaLnBrk="0" fontAlgn="base" hangingPunct="0">
              <a:spcAft>
                <a:spcPct val="0"/>
              </a:spcAft>
              <a:defRPr lang="en-US" sz="2267">
                <a:solidFill>
                  <a:schemeClr val="tx1"/>
                </a:solidFill>
                <a:latin typeface="+mn-lt"/>
                <a:ea typeface="+mn-ea"/>
                <a:cs typeface="+mn-cs"/>
              </a:defRPr>
            </a:lvl5pPr>
            <a:lvl6pPr>
              <a:defRPr sz="1733"/>
            </a:lvl6pPr>
            <a:lvl7pPr>
              <a:defRPr sz="1733"/>
            </a:lvl7pPr>
            <a:lvl8pPr>
              <a:defRPr sz="1733"/>
            </a:lvl8pPr>
            <a:lvl9pPr>
              <a:defRPr sz="17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3"/>
            <a:ext cx="5389033" cy="639763"/>
          </a:xfrm>
        </p:spPr>
        <p:txBody>
          <a:bodyPr anchor="b"/>
          <a:lstStyle>
            <a:lvl1pPr marL="0" indent="0">
              <a:buNone/>
              <a:defRPr sz="2667" b="1"/>
            </a:lvl1pPr>
            <a:lvl2pPr marL="507847" indent="0">
              <a:buNone/>
              <a:defRPr sz="2267" b="1"/>
            </a:lvl2pPr>
            <a:lvl3pPr marL="1015695" indent="0">
              <a:buNone/>
              <a:defRPr sz="2000" b="1"/>
            </a:lvl3pPr>
            <a:lvl4pPr marL="1523539" indent="0">
              <a:buNone/>
              <a:defRPr sz="1733" b="1"/>
            </a:lvl4pPr>
            <a:lvl5pPr marL="2031380" indent="0">
              <a:buNone/>
              <a:defRPr sz="1733" b="1"/>
            </a:lvl5pPr>
            <a:lvl6pPr marL="2539226" indent="0">
              <a:buNone/>
              <a:defRPr sz="1733" b="1"/>
            </a:lvl6pPr>
            <a:lvl7pPr marL="3047073" indent="0">
              <a:buNone/>
              <a:defRPr sz="1733" b="1"/>
            </a:lvl7pPr>
            <a:lvl8pPr marL="3554915" indent="0">
              <a:buNone/>
              <a:defRPr sz="1733" b="1"/>
            </a:lvl8pPr>
            <a:lvl9pPr marL="4062760" indent="0">
              <a:buNone/>
              <a:defRPr sz="1733" b="1"/>
            </a:lvl9pPr>
          </a:lstStyle>
          <a:p>
            <a:pPr lvl="0"/>
            <a:r>
              <a:rPr lang="en-US"/>
              <a:t>Edit Master text styles</a:t>
            </a:r>
          </a:p>
        </p:txBody>
      </p:sp>
      <p:sp>
        <p:nvSpPr>
          <p:cNvPr id="6" name="Content Placeholder 5"/>
          <p:cNvSpPr>
            <a:spLocks noGrp="1"/>
          </p:cNvSpPr>
          <p:nvPr>
            <p:ph sz="quarter" idx="4"/>
          </p:nvPr>
        </p:nvSpPr>
        <p:spPr>
          <a:xfrm>
            <a:off x="6193372" y="2174876"/>
            <a:ext cx="5389033" cy="3951288"/>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2267" smtClean="0">
                <a:solidFill>
                  <a:schemeClr val="tx1"/>
                </a:solidFill>
                <a:latin typeface="+mn-lt"/>
                <a:ea typeface="+mn-ea"/>
                <a:cs typeface="+mn-cs"/>
              </a:defRPr>
            </a:lvl1pPr>
            <a:lvl2pPr algn="l" rtl="0" eaLnBrk="0" fontAlgn="base" hangingPunct="0">
              <a:spcAft>
                <a:spcPct val="0"/>
              </a:spcAft>
              <a:defRPr lang="en-US" sz="2267" smtClean="0">
                <a:solidFill>
                  <a:schemeClr val="tx1"/>
                </a:solidFill>
                <a:latin typeface="+mn-lt"/>
                <a:ea typeface="+mn-ea"/>
                <a:cs typeface="+mn-cs"/>
              </a:defRPr>
            </a:lvl2pPr>
            <a:lvl3pPr algn="l" rtl="0" eaLnBrk="0" fontAlgn="base" hangingPunct="0">
              <a:spcAft>
                <a:spcPct val="0"/>
              </a:spcAft>
              <a:defRPr lang="en-US" sz="2267" smtClean="0">
                <a:solidFill>
                  <a:schemeClr val="tx1"/>
                </a:solidFill>
                <a:latin typeface="+mn-lt"/>
                <a:ea typeface="+mn-ea"/>
                <a:cs typeface="+mn-cs"/>
              </a:defRPr>
            </a:lvl3pPr>
            <a:lvl4pPr algn="l" rtl="0" eaLnBrk="0" fontAlgn="base" hangingPunct="0">
              <a:spcAft>
                <a:spcPct val="0"/>
              </a:spcAft>
              <a:defRPr lang="en-US" sz="2267" smtClean="0">
                <a:solidFill>
                  <a:schemeClr val="tx1"/>
                </a:solidFill>
                <a:latin typeface="+mn-lt"/>
                <a:ea typeface="+mn-ea"/>
                <a:cs typeface="+mn-cs"/>
              </a:defRPr>
            </a:lvl4pPr>
            <a:lvl5pPr algn="l" rtl="0" eaLnBrk="0" fontAlgn="base" hangingPunct="0">
              <a:spcAft>
                <a:spcPct val="0"/>
              </a:spcAft>
              <a:defRPr lang="en-US" sz="2267">
                <a:solidFill>
                  <a:schemeClr val="tx1"/>
                </a:solidFill>
                <a:latin typeface="+mn-lt"/>
                <a:ea typeface="+mn-ea"/>
                <a:cs typeface="+mn-cs"/>
              </a:defRPr>
            </a:lvl5pPr>
            <a:lvl6pPr>
              <a:defRPr sz="1733"/>
            </a:lvl6pPr>
            <a:lvl7pPr>
              <a:defRPr sz="1733"/>
            </a:lvl7pPr>
            <a:lvl8pPr>
              <a:defRPr sz="1733"/>
            </a:lvl8pPr>
            <a:lvl9pPr>
              <a:defRPr sz="17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204C35C9-3222-4444-B33E-8AB075BE83C6}" type="slidenum">
              <a:rPr lang="en-US"/>
              <a:pPr>
                <a:defRPr/>
              </a:pPr>
              <a:t>‹#›</a:t>
            </a:fld>
            <a:endParaRPr lang="en-US"/>
          </a:p>
        </p:txBody>
      </p:sp>
      <p:pic>
        <p:nvPicPr>
          <p:cNvPr id="8" name="Picture 27" descr="ti_logo_powerpoint_1_line.png"/>
          <p:cNvPicPr>
            <a:picLocks noChangeAspect="1"/>
          </p:cNvPicPr>
          <p:nvPr/>
        </p:nvPicPr>
        <p:blipFill>
          <a:blip r:embed="rId2" cstate="print"/>
          <a:srcRect/>
          <a:stretch>
            <a:fillRect/>
          </a:stretch>
        </p:blipFill>
        <p:spPr bwMode="auto">
          <a:xfrm>
            <a:off x="9772483" y="6376352"/>
            <a:ext cx="2083152" cy="257528"/>
          </a:xfrm>
          <a:prstGeom prst="rect">
            <a:avLst/>
          </a:prstGeom>
          <a:noFill/>
          <a:ln w="9525">
            <a:noFill/>
            <a:miter lim="800000"/>
            <a:headEnd/>
            <a:tailEnd/>
          </a:ln>
        </p:spPr>
      </p:pic>
    </p:spTree>
    <p:extLst>
      <p:ext uri="{BB962C8B-B14F-4D97-AF65-F5344CB8AC3E}">
        <p14:creationId xmlns:p14="http://schemas.microsoft.com/office/powerpoint/2010/main" val="505877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Rectangle 6"/>
          <p:cNvSpPr>
            <a:spLocks noGrp="1" noChangeArrowheads="1"/>
          </p:cNvSpPr>
          <p:nvPr>
            <p:ph type="sldNum" sz="quarter" idx="10"/>
          </p:nvPr>
        </p:nvSpPr>
        <p:spPr>
          <a:ln/>
        </p:spPr>
        <p:txBody>
          <a:bodyPr/>
          <a:lstStyle>
            <a:lvl1pPr>
              <a:defRPr/>
            </a:lvl1pPr>
          </a:lstStyle>
          <a:p>
            <a:pPr>
              <a:defRPr/>
            </a:pPr>
            <a:fld id="{D4C52F08-588C-488E-A5AB-DF69250DE862}" type="slidenum">
              <a:rPr lang="en-US"/>
              <a:pPr>
                <a:defRPr/>
              </a:pPr>
              <a:t>‹#›</a:t>
            </a:fld>
            <a:endParaRPr lang="en-US"/>
          </a:p>
        </p:txBody>
      </p:sp>
      <p:pic>
        <p:nvPicPr>
          <p:cNvPr id="4" name="Picture 27" descr="ti_logo_powerpoint_1_line.png"/>
          <p:cNvPicPr>
            <a:picLocks noChangeAspect="1"/>
          </p:cNvPicPr>
          <p:nvPr/>
        </p:nvPicPr>
        <p:blipFill>
          <a:blip r:embed="rId2" cstate="print"/>
          <a:srcRect/>
          <a:stretch>
            <a:fillRect/>
          </a:stretch>
        </p:blipFill>
        <p:spPr bwMode="auto">
          <a:xfrm>
            <a:off x="9772483" y="6376352"/>
            <a:ext cx="2083152" cy="257528"/>
          </a:xfrm>
          <a:prstGeom prst="rect">
            <a:avLst/>
          </a:prstGeom>
          <a:noFill/>
          <a:ln w="9525">
            <a:noFill/>
            <a:miter lim="800000"/>
            <a:headEnd/>
            <a:tailEnd/>
          </a:ln>
        </p:spPr>
      </p:pic>
    </p:spTree>
    <p:extLst>
      <p:ext uri="{BB962C8B-B14F-4D97-AF65-F5344CB8AC3E}">
        <p14:creationId xmlns:p14="http://schemas.microsoft.com/office/powerpoint/2010/main" val="1332265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421FB-7D28-4568-AC70-361D178946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6779EA-BCE7-48E4-9AEA-B9CEC9C573E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98B031-E4BF-435F-B8B4-68B3A837E598}"/>
              </a:ext>
            </a:extLst>
          </p:cNvPr>
          <p:cNvSpPr>
            <a:spLocks noGrp="1"/>
          </p:cNvSpPr>
          <p:nvPr>
            <p:ph type="dt" sz="half" idx="10"/>
          </p:nvPr>
        </p:nvSpPr>
        <p:spPr/>
        <p:txBody>
          <a:bodyPr/>
          <a:lstStyle/>
          <a:p>
            <a:fld id="{9096CE45-AB7D-4196-9987-B509BE598548}" type="datetimeFigureOut">
              <a:rPr lang="en-US" smtClean="0"/>
              <a:t>2/26/2025</a:t>
            </a:fld>
            <a:endParaRPr lang="en-US"/>
          </a:p>
        </p:txBody>
      </p:sp>
      <p:sp>
        <p:nvSpPr>
          <p:cNvPr id="5" name="Footer Placeholder 4">
            <a:extLst>
              <a:ext uri="{FF2B5EF4-FFF2-40B4-BE49-F238E27FC236}">
                <a16:creationId xmlns:a16="http://schemas.microsoft.com/office/drawing/2014/main" id="{9F970E1A-DBE6-4EDF-ABB8-FDE363C7E0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54517D-8EC0-4FB6-AD0C-B9E29376030B}"/>
              </a:ext>
            </a:extLst>
          </p:cNvPr>
          <p:cNvSpPr>
            <a:spLocks noGrp="1"/>
          </p:cNvSpPr>
          <p:nvPr>
            <p:ph type="sldNum" sz="quarter" idx="12"/>
          </p:nvPr>
        </p:nvSpPr>
        <p:spPr/>
        <p:txBody>
          <a:bodyPr/>
          <a:lstStyle/>
          <a:p>
            <a:fld id="{D6AB08CA-798C-4FD8-8632-9DCA1373E6F5}" type="slidenum">
              <a:rPr lang="en-US" smtClean="0"/>
              <a:t>‹#›</a:t>
            </a:fld>
            <a:endParaRPr lang="en-US"/>
          </a:p>
        </p:txBody>
      </p:sp>
    </p:spTree>
    <p:extLst>
      <p:ext uri="{BB962C8B-B14F-4D97-AF65-F5344CB8AC3E}">
        <p14:creationId xmlns:p14="http://schemas.microsoft.com/office/powerpoint/2010/main" val="23379445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1"/>
            <a:ext cx="4011084" cy="1162051"/>
          </a:xfrm>
        </p:spPr>
        <p:txBody>
          <a:bodyPr anchor="b"/>
          <a:lstStyle>
            <a:lvl1pPr algn="l">
              <a:defRPr sz="3600" b="1">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766733" y="273052"/>
            <a:ext cx="6815667" cy="5853113"/>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2267" smtClean="0">
                <a:solidFill>
                  <a:schemeClr val="tx1"/>
                </a:solidFill>
                <a:latin typeface="+mn-lt"/>
                <a:ea typeface="+mn-ea"/>
                <a:cs typeface="+mn-cs"/>
              </a:defRPr>
            </a:lvl1pPr>
            <a:lvl2pPr algn="l" rtl="0" eaLnBrk="0" fontAlgn="base" hangingPunct="0">
              <a:spcAft>
                <a:spcPct val="0"/>
              </a:spcAft>
              <a:defRPr lang="en-US" sz="2000" smtClean="0">
                <a:solidFill>
                  <a:schemeClr val="tx1"/>
                </a:solidFill>
                <a:latin typeface="+mn-lt"/>
                <a:ea typeface="+mn-ea"/>
                <a:cs typeface="+mn-cs"/>
              </a:defRPr>
            </a:lvl2pPr>
            <a:lvl3pPr algn="l" rtl="0" eaLnBrk="0" fontAlgn="base" hangingPunct="0">
              <a:spcAft>
                <a:spcPct val="0"/>
              </a:spcAft>
              <a:defRPr lang="en-US" sz="2000" smtClean="0">
                <a:solidFill>
                  <a:schemeClr val="tx1"/>
                </a:solidFill>
                <a:latin typeface="+mn-lt"/>
                <a:ea typeface="+mn-ea"/>
                <a:cs typeface="+mn-cs"/>
              </a:defRPr>
            </a:lvl3pPr>
            <a:lvl4pPr algn="l" rtl="0" eaLnBrk="0" fontAlgn="base" hangingPunct="0">
              <a:spcAft>
                <a:spcPct val="0"/>
              </a:spcAft>
              <a:defRPr lang="en-US" sz="2000" smtClean="0">
                <a:solidFill>
                  <a:schemeClr val="tx1"/>
                </a:solidFill>
                <a:latin typeface="+mn-lt"/>
                <a:ea typeface="+mn-ea"/>
                <a:cs typeface="+mn-cs"/>
              </a:defRPr>
            </a:lvl4pPr>
            <a:lvl5pPr algn="l" rtl="0" eaLnBrk="0" fontAlgn="base" hangingPunct="0">
              <a:spcAft>
                <a:spcPct val="0"/>
              </a:spcAft>
              <a:defRPr lang="en-US" sz="2000">
                <a:solidFill>
                  <a:schemeClr val="tx1"/>
                </a:solidFill>
                <a:latin typeface="+mn-lt"/>
                <a:ea typeface="+mn-ea"/>
                <a:cs typeface="+mn-cs"/>
              </a:defRPr>
            </a:lvl5pPr>
            <a:lvl6pPr>
              <a:defRPr sz="2267"/>
            </a:lvl6pPr>
            <a:lvl7pPr>
              <a:defRPr sz="2267"/>
            </a:lvl7pPr>
            <a:lvl8pPr>
              <a:defRPr sz="2267"/>
            </a:lvl8pPr>
            <a:lvl9pPr>
              <a:defRPr sz="226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1435100"/>
            <a:ext cx="4011084" cy="4691064"/>
          </a:xfrm>
        </p:spPr>
        <p:txBody>
          <a:bodyPr/>
          <a:lstStyle>
            <a:lvl1pPr marL="0" indent="0">
              <a:buNone/>
              <a:defRPr sz="2267"/>
            </a:lvl1pPr>
            <a:lvl2pPr marL="507847" indent="0">
              <a:buNone/>
              <a:defRPr sz="1333"/>
            </a:lvl2pPr>
            <a:lvl3pPr marL="1015695" indent="0">
              <a:buNone/>
              <a:defRPr sz="1067"/>
            </a:lvl3pPr>
            <a:lvl4pPr marL="1523539" indent="0">
              <a:buNone/>
              <a:defRPr sz="933"/>
            </a:lvl4pPr>
            <a:lvl5pPr marL="2031380" indent="0">
              <a:buNone/>
              <a:defRPr sz="933"/>
            </a:lvl5pPr>
            <a:lvl6pPr marL="2539226" indent="0">
              <a:buNone/>
              <a:defRPr sz="933"/>
            </a:lvl6pPr>
            <a:lvl7pPr marL="3047073" indent="0">
              <a:buNone/>
              <a:defRPr sz="933"/>
            </a:lvl7pPr>
            <a:lvl8pPr marL="3554915" indent="0">
              <a:buNone/>
              <a:defRPr sz="933"/>
            </a:lvl8pPr>
            <a:lvl9pPr marL="4062760" indent="0">
              <a:buNone/>
              <a:defRPr sz="933"/>
            </a:lvl9pPr>
          </a:lstStyle>
          <a:p>
            <a:pPr lvl="0"/>
            <a:r>
              <a:rPr lang="en-US"/>
              <a:t>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9B97EEC-B5BC-42C5-B73F-31CC660D4D8A}" type="slidenum">
              <a:rPr lang="en-US"/>
              <a:pPr>
                <a:defRPr/>
              </a:pPr>
              <a:t>‹#›</a:t>
            </a:fld>
            <a:endParaRPr lang="en-US"/>
          </a:p>
        </p:txBody>
      </p:sp>
      <p:pic>
        <p:nvPicPr>
          <p:cNvPr id="6" name="Picture 27" descr="ti_logo_powerpoint_1_line.png"/>
          <p:cNvPicPr>
            <a:picLocks noChangeAspect="1"/>
          </p:cNvPicPr>
          <p:nvPr/>
        </p:nvPicPr>
        <p:blipFill>
          <a:blip r:embed="rId2" cstate="print"/>
          <a:srcRect/>
          <a:stretch>
            <a:fillRect/>
          </a:stretch>
        </p:blipFill>
        <p:spPr bwMode="auto">
          <a:xfrm>
            <a:off x="9772483" y="6376352"/>
            <a:ext cx="2083152" cy="257528"/>
          </a:xfrm>
          <a:prstGeom prst="rect">
            <a:avLst/>
          </a:prstGeom>
          <a:noFill/>
          <a:ln w="9525">
            <a:noFill/>
            <a:miter lim="800000"/>
            <a:headEnd/>
            <a:tailEnd/>
          </a:ln>
        </p:spPr>
      </p:pic>
    </p:spTree>
    <p:extLst>
      <p:ext uri="{BB962C8B-B14F-4D97-AF65-F5344CB8AC3E}">
        <p14:creationId xmlns:p14="http://schemas.microsoft.com/office/powerpoint/2010/main" val="2670815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23BC8-B9E7-4BF1-B937-443DD8B8C5A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91247B5-6377-434C-9344-2EBB448708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766623E-4634-4B5E-AD58-62F4823873D3}"/>
              </a:ext>
            </a:extLst>
          </p:cNvPr>
          <p:cNvSpPr>
            <a:spLocks noGrp="1"/>
          </p:cNvSpPr>
          <p:nvPr>
            <p:ph type="dt" sz="half" idx="10"/>
          </p:nvPr>
        </p:nvSpPr>
        <p:spPr/>
        <p:txBody>
          <a:bodyPr/>
          <a:lstStyle/>
          <a:p>
            <a:fld id="{9096CE45-AB7D-4196-9987-B509BE598548}" type="datetimeFigureOut">
              <a:rPr lang="en-US" smtClean="0"/>
              <a:t>2/26/2025</a:t>
            </a:fld>
            <a:endParaRPr lang="en-US"/>
          </a:p>
        </p:txBody>
      </p:sp>
      <p:sp>
        <p:nvSpPr>
          <p:cNvPr id="5" name="Footer Placeholder 4">
            <a:extLst>
              <a:ext uri="{FF2B5EF4-FFF2-40B4-BE49-F238E27FC236}">
                <a16:creationId xmlns:a16="http://schemas.microsoft.com/office/drawing/2014/main" id="{6B2D922D-F90A-43E8-8257-31C05BF0FC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D25754-A9F3-49FF-BBB9-A4A134EB6F54}"/>
              </a:ext>
            </a:extLst>
          </p:cNvPr>
          <p:cNvSpPr>
            <a:spLocks noGrp="1"/>
          </p:cNvSpPr>
          <p:nvPr>
            <p:ph type="sldNum" sz="quarter" idx="12"/>
          </p:nvPr>
        </p:nvSpPr>
        <p:spPr/>
        <p:txBody>
          <a:bodyPr/>
          <a:lstStyle/>
          <a:p>
            <a:fld id="{D6AB08CA-798C-4FD8-8632-9DCA1373E6F5}" type="slidenum">
              <a:rPr lang="en-US" smtClean="0"/>
              <a:t>‹#›</a:t>
            </a:fld>
            <a:endParaRPr lang="en-US"/>
          </a:p>
        </p:txBody>
      </p:sp>
    </p:spTree>
    <p:extLst>
      <p:ext uri="{BB962C8B-B14F-4D97-AF65-F5344CB8AC3E}">
        <p14:creationId xmlns:p14="http://schemas.microsoft.com/office/powerpoint/2010/main" val="1418803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8A2-497C-4244-8DFE-4513234DB0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9B315C-8915-497E-B543-1E20B475E9E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38703FD-556C-483B-B610-F4960CE6FCF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77FA019-9E9A-4C1C-B01E-7D7ED368C0F1}"/>
              </a:ext>
            </a:extLst>
          </p:cNvPr>
          <p:cNvSpPr>
            <a:spLocks noGrp="1"/>
          </p:cNvSpPr>
          <p:nvPr>
            <p:ph type="dt" sz="half" idx="10"/>
          </p:nvPr>
        </p:nvSpPr>
        <p:spPr/>
        <p:txBody>
          <a:bodyPr/>
          <a:lstStyle/>
          <a:p>
            <a:fld id="{9096CE45-AB7D-4196-9987-B509BE598548}" type="datetimeFigureOut">
              <a:rPr lang="en-US" smtClean="0"/>
              <a:t>2/26/2025</a:t>
            </a:fld>
            <a:endParaRPr lang="en-US"/>
          </a:p>
        </p:txBody>
      </p:sp>
      <p:sp>
        <p:nvSpPr>
          <p:cNvPr id="6" name="Footer Placeholder 5">
            <a:extLst>
              <a:ext uri="{FF2B5EF4-FFF2-40B4-BE49-F238E27FC236}">
                <a16:creationId xmlns:a16="http://schemas.microsoft.com/office/drawing/2014/main" id="{072996AF-1D22-4DD9-997A-B5FD095E0B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E27A01-EF9A-4A4A-B952-0F17639D1F66}"/>
              </a:ext>
            </a:extLst>
          </p:cNvPr>
          <p:cNvSpPr>
            <a:spLocks noGrp="1"/>
          </p:cNvSpPr>
          <p:nvPr>
            <p:ph type="sldNum" sz="quarter" idx="12"/>
          </p:nvPr>
        </p:nvSpPr>
        <p:spPr/>
        <p:txBody>
          <a:bodyPr/>
          <a:lstStyle/>
          <a:p>
            <a:fld id="{D6AB08CA-798C-4FD8-8632-9DCA1373E6F5}" type="slidenum">
              <a:rPr lang="en-US" smtClean="0"/>
              <a:t>‹#›</a:t>
            </a:fld>
            <a:endParaRPr lang="en-US"/>
          </a:p>
        </p:txBody>
      </p:sp>
    </p:spTree>
    <p:extLst>
      <p:ext uri="{BB962C8B-B14F-4D97-AF65-F5344CB8AC3E}">
        <p14:creationId xmlns:p14="http://schemas.microsoft.com/office/powerpoint/2010/main" val="4222269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6551B-E49A-4F40-A55B-216886BC0C1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C505316-0A30-46BF-A3EA-C76FA35042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D867A36-39BA-4E2E-870E-D0B18A97F4D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E8F35B5-29F4-49D5-B3EC-1C862CC8F9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E005D3F-5962-4500-9CA4-4ADB690FC90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9FBEC94-DD7A-4F79-9156-B815226531E6}"/>
              </a:ext>
            </a:extLst>
          </p:cNvPr>
          <p:cNvSpPr>
            <a:spLocks noGrp="1"/>
          </p:cNvSpPr>
          <p:nvPr>
            <p:ph type="dt" sz="half" idx="10"/>
          </p:nvPr>
        </p:nvSpPr>
        <p:spPr/>
        <p:txBody>
          <a:bodyPr/>
          <a:lstStyle/>
          <a:p>
            <a:fld id="{9096CE45-AB7D-4196-9987-B509BE598548}" type="datetimeFigureOut">
              <a:rPr lang="en-US" smtClean="0"/>
              <a:t>2/26/2025</a:t>
            </a:fld>
            <a:endParaRPr lang="en-US"/>
          </a:p>
        </p:txBody>
      </p:sp>
      <p:sp>
        <p:nvSpPr>
          <p:cNvPr id="8" name="Footer Placeholder 7">
            <a:extLst>
              <a:ext uri="{FF2B5EF4-FFF2-40B4-BE49-F238E27FC236}">
                <a16:creationId xmlns:a16="http://schemas.microsoft.com/office/drawing/2014/main" id="{8AF1D879-194F-4213-95A1-21DA2A7912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744CB0F-49B6-43B7-ADA9-98954732270F}"/>
              </a:ext>
            </a:extLst>
          </p:cNvPr>
          <p:cNvSpPr>
            <a:spLocks noGrp="1"/>
          </p:cNvSpPr>
          <p:nvPr>
            <p:ph type="sldNum" sz="quarter" idx="12"/>
          </p:nvPr>
        </p:nvSpPr>
        <p:spPr/>
        <p:txBody>
          <a:bodyPr/>
          <a:lstStyle/>
          <a:p>
            <a:fld id="{D6AB08CA-798C-4FD8-8632-9DCA1373E6F5}" type="slidenum">
              <a:rPr lang="en-US" smtClean="0"/>
              <a:t>‹#›</a:t>
            </a:fld>
            <a:endParaRPr lang="en-US"/>
          </a:p>
        </p:txBody>
      </p:sp>
    </p:spTree>
    <p:extLst>
      <p:ext uri="{BB962C8B-B14F-4D97-AF65-F5344CB8AC3E}">
        <p14:creationId xmlns:p14="http://schemas.microsoft.com/office/powerpoint/2010/main" val="4249475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5B727-F52A-4894-9B9B-896BA5D1419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4AED20-B6D8-4505-BE92-59A5381829E4}"/>
              </a:ext>
            </a:extLst>
          </p:cNvPr>
          <p:cNvSpPr>
            <a:spLocks noGrp="1"/>
          </p:cNvSpPr>
          <p:nvPr>
            <p:ph type="dt" sz="half" idx="10"/>
          </p:nvPr>
        </p:nvSpPr>
        <p:spPr/>
        <p:txBody>
          <a:bodyPr/>
          <a:lstStyle/>
          <a:p>
            <a:fld id="{9096CE45-AB7D-4196-9987-B509BE598548}" type="datetimeFigureOut">
              <a:rPr lang="en-US" smtClean="0"/>
              <a:t>2/26/2025</a:t>
            </a:fld>
            <a:endParaRPr lang="en-US"/>
          </a:p>
        </p:txBody>
      </p:sp>
      <p:sp>
        <p:nvSpPr>
          <p:cNvPr id="4" name="Footer Placeholder 3">
            <a:extLst>
              <a:ext uri="{FF2B5EF4-FFF2-40B4-BE49-F238E27FC236}">
                <a16:creationId xmlns:a16="http://schemas.microsoft.com/office/drawing/2014/main" id="{A41EBB88-5E46-4EEC-84BD-1403631264E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A4ADB8-4CAA-482D-B9AE-C0A7CAC37A5B}"/>
              </a:ext>
            </a:extLst>
          </p:cNvPr>
          <p:cNvSpPr>
            <a:spLocks noGrp="1"/>
          </p:cNvSpPr>
          <p:nvPr>
            <p:ph type="sldNum" sz="quarter" idx="12"/>
          </p:nvPr>
        </p:nvSpPr>
        <p:spPr/>
        <p:txBody>
          <a:bodyPr/>
          <a:lstStyle/>
          <a:p>
            <a:fld id="{D6AB08CA-798C-4FD8-8632-9DCA1373E6F5}" type="slidenum">
              <a:rPr lang="en-US" smtClean="0"/>
              <a:t>‹#›</a:t>
            </a:fld>
            <a:endParaRPr lang="en-US"/>
          </a:p>
        </p:txBody>
      </p:sp>
    </p:spTree>
    <p:extLst>
      <p:ext uri="{BB962C8B-B14F-4D97-AF65-F5344CB8AC3E}">
        <p14:creationId xmlns:p14="http://schemas.microsoft.com/office/powerpoint/2010/main" val="1758011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2A1DF4-9C27-4708-8816-F8DE67B5B1F6}"/>
              </a:ext>
            </a:extLst>
          </p:cNvPr>
          <p:cNvSpPr>
            <a:spLocks noGrp="1"/>
          </p:cNvSpPr>
          <p:nvPr>
            <p:ph type="dt" sz="half" idx="10"/>
          </p:nvPr>
        </p:nvSpPr>
        <p:spPr/>
        <p:txBody>
          <a:bodyPr/>
          <a:lstStyle/>
          <a:p>
            <a:fld id="{9096CE45-AB7D-4196-9987-B509BE598548}" type="datetimeFigureOut">
              <a:rPr lang="en-US" smtClean="0"/>
              <a:t>2/26/2025</a:t>
            </a:fld>
            <a:endParaRPr lang="en-US"/>
          </a:p>
        </p:txBody>
      </p:sp>
      <p:sp>
        <p:nvSpPr>
          <p:cNvPr id="3" name="Footer Placeholder 2">
            <a:extLst>
              <a:ext uri="{FF2B5EF4-FFF2-40B4-BE49-F238E27FC236}">
                <a16:creationId xmlns:a16="http://schemas.microsoft.com/office/drawing/2014/main" id="{05739970-4CFC-41C5-AE29-F10B22BB851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ECC2316-ACD1-4FB9-A61A-10442D46A8F9}"/>
              </a:ext>
            </a:extLst>
          </p:cNvPr>
          <p:cNvSpPr>
            <a:spLocks noGrp="1"/>
          </p:cNvSpPr>
          <p:nvPr>
            <p:ph type="sldNum" sz="quarter" idx="12"/>
          </p:nvPr>
        </p:nvSpPr>
        <p:spPr/>
        <p:txBody>
          <a:bodyPr/>
          <a:lstStyle/>
          <a:p>
            <a:fld id="{D6AB08CA-798C-4FD8-8632-9DCA1373E6F5}" type="slidenum">
              <a:rPr lang="en-US" smtClean="0"/>
              <a:t>‹#›</a:t>
            </a:fld>
            <a:endParaRPr lang="en-US"/>
          </a:p>
        </p:txBody>
      </p:sp>
    </p:spTree>
    <p:extLst>
      <p:ext uri="{BB962C8B-B14F-4D97-AF65-F5344CB8AC3E}">
        <p14:creationId xmlns:p14="http://schemas.microsoft.com/office/powerpoint/2010/main" val="2869509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5CC0F-5DAF-49FB-8D83-918D2273A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38EB59C-EA58-464F-8375-C492B9E9E7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A8E5FCB-7EB2-4754-9085-CF066D0686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DC18AEF-D504-465E-9251-52E4988918B5}"/>
              </a:ext>
            </a:extLst>
          </p:cNvPr>
          <p:cNvSpPr>
            <a:spLocks noGrp="1"/>
          </p:cNvSpPr>
          <p:nvPr>
            <p:ph type="dt" sz="half" idx="10"/>
          </p:nvPr>
        </p:nvSpPr>
        <p:spPr/>
        <p:txBody>
          <a:bodyPr/>
          <a:lstStyle/>
          <a:p>
            <a:fld id="{9096CE45-AB7D-4196-9987-B509BE598548}" type="datetimeFigureOut">
              <a:rPr lang="en-US" smtClean="0"/>
              <a:t>2/26/2025</a:t>
            </a:fld>
            <a:endParaRPr lang="en-US"/>
          </a:p>
        </p:txBody>
      </p:sp>
      <p:sp>
        <p:nvSpPr>
          <p:cNvPr id="6" name="Footer Placeholder 5">
            <a:extLst>
              <a:ext uri="{FF2B5EF4-FFF2-40B4-BE49-F238E27FC236}">
                <a16:creationId xmlns:a16="http://schemas.microsoft.com/office/drawing/2014/main" id="{F02B36D6-28AA-4A6F-8B57-7157D491D5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0D0CB3-774E-4616-84DA-1A4B20CD5AA0}"/>
              </a:ext>
            </a:extLst>
          </p:cNvPr>
          <p:cNvSpPr>
            <a:spLocks noGrp="1"/>
          </p:cNvSpPr>
          <p:nvPr>
            <p:ph type="sldNum" sz="quarter" idx="12"/>
          </p:nvPr>
        </p:nvSpPr>
        <p:spPr/>
        <p:txBody>
          <a:bodyPr/>
          <a:lstStyle/>
          <a:p>
            <a:fld id="{D6AB08CA-798C-4FD8-8632-9DCA1373E6F5}" type="slidenum">
              <a:rPr lang="en-US" smtClean="0"/>
              <a:t>‹#›</a:t>
            </a:fld>
            <a:endParaRPr lang="en-US"/>
          </a:p>
        </p:txBody>
      </p:sp>
    </p:spTree>
    <p:extLst>
      <p:ext uri="{BB962C8B-B14F-4D97-AF65-F5344CB8AC3E}">
        <p14:creationId xmlns:p14="http://schemas.microsoft.com/office/powerpoint/2010/main" val="3996047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C6DC1-9370-4DBC-AA8F-117BEE0BD7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41A198E-E78E-4EB7-A408-3C27F24DF3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AD4390D-D819-4CD4-95E0-D31AE5FBBD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49C70D6-AEEF-456F-B720-56D05B8DD170}"/>
              </a:ext>
            </a:extLst>
          </p:cNvPr>
          <p:cNvSpPr>
            <a:spLocks noGrp="1"/>
          </p:cNvSpPr>
          <p:nvPr>
            <p:ph type="dt" sz="half" idx="10"/>
          </p:nvPr>
        </p:nvSpPr>
        <p:spPr/>
        <p:txBody>
          <a:bodyPr/>
          <a:lstStyle/>
          <a:p>
            <a:fld id="{9096CE45-AB7D-4196-9987-B509BE598548}" type="datetimeFigureOut">
              <a:rPr lang="en-US" smtClean="0"/>
              <a:t>2/26/2025</a:t>
            </a:fld>
            <a:endParaRPr lang="en-US"/>
          </a:p>
        </p:txBody>
      </p:sp>
      <p:sp>
        <p:nvSpPr>
          <p:cNvPr id="6" name="Footer Placeholder 5">
            <a:extLst>
              <a:ext uri="{FF2B5EF4-FFF2-40B4-BE49-F238E27FC236}">
                <a16:creationId xmlns:a16="http://schemas.microsoft.com/office/drawing/2014/main" id="{D534C0E9-7F90-4D77-9DB2-E7B8C5CC73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5755F2-F2C0-429E-9D60-15A0091F93E8}"/>
              </a:ext>
            </a:extLst>
          </p:cNvPr>
          <p:cNvSpPr>
            <a:spLocks noGrp="1"/>
          </p:cNvSpPr>
          <p:nvPr>
            <p:ph type="sldNum" sz="quarter" idx="12"/>
          </p:nvPr>
        </p:nvSpPr>
        <p:spPr/>
        <p:txBody>
          <a:bodyPr/>
          <a:lstStyle/>
          <a:p>
            <a:fld id="{D6AB08CA-798C-4FD8-8632-9DCA1373E6F5}" type="slidenum">
              <a:rPr lang="en-US" smtClean="0"/>
              <a:t>‹#›</a:t>
            </a:fld>
            <a:endParaRPr lang="en-US"/>
          </a:p>
        </p:txBody>
      </p:sp>
    </p:spTree>
    <p:extLst>
      <p:ext uri="{BB962C8B-B14F-4D97-AF65-F5344CB8AC3E}">
        <p14:creationId xmlns:p14="http://schemas.microsoft.com/office/powerpoint/2010/main" val="10168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829845-ED04-4090-B557-80EB4380B0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7E4B0CE-0B65-4F59-BE53-822373FD85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05E615-3877-44DA-BD4C-F5A989A50B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96CE45-AB7D-4196-9987-B509BE598548}" type="datetimeFigureOut">
              <a:rPr lang="en-US" smtClean="0"/>
              <a:t>2/26/2025</a:t>
            </a:fld>
            <a:endParaRPr lang="en-US"/>
          </a:p>
        </p:txBody>
      </p:sp>
      <p:sp>
        <p:nvSpPr>
          <p:cNvPr id="5" name="Footer Placeholder 4">
            <a:extLst>
              <a:ext uri="{FF2B5EF4-FFF2-40B4-BE49-F238E27FC236}">
                <a16:creationId xmlns:a16="http://schemas.microsoft.com/office/drawing/2014/main" id="{7FA6CEB3-8915-4291-A53B-E939313DB7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A49B5D5-E812-45A0-A571-9113758534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AB08CA-798C-4FD8-8632-9DCA1373E6F5}" type="slidenum">
              <a:rPr lang="en-US" smtClean="0"/>
              <a:t>‹#›</a:t>
            </a:fld>
            <a:endParaRPr lang="en-US"/>
          </a:p>
        </p:txBody>
      </p:sp>
    </p:spTree>
    <p:extLst>
      <p:ext uri="{BB962C8B-B14F-4D97-AF65-F5344CB8AC3E}">
        <p14:creationId xmlns:p14="http://schemas.microsoft.com/office/powerpoint/2010/main" val="1576533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9033" y="142885"/>
            <a:ext cx="11277600" cy="814388"/>
          </a:xfrm>
          <a:prstGeom prst="rect">
            <a:avLst/>
          </a:prstGeom>
          <a:noFill/>
          <a:ln w="9525">
            <a:noFill/>
            <a:miter lim="800000"/>
            <a:headEnd/>
            <a:tailEnd/>
          </a:ln>
        </p:spPr>
        <p:txBody>
          <a:bodyPr vert="horz" wrap="square" lIns="76179" tIns="38088" rIns="76179" bIns="38088" numCol="1" anchor="ctr"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444505" y="1058866"/>
            <a:ext cx="11290300" cy="4935537"/>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30" name="Rectangle 6"/>
          <p:cNvSpPr>
            <a:spLocks noGrp="1" noChangeArrowheads="1"/>
          </p:cNvSpPr>
          <p:nvPr>
            <p:ph type="sldNum" sz="quarter" idx="4"/>
          </p:nvPr>
        </p:nvSpPr>
        <p:spPr bwMode="auto">
          <a:xfrm>
            <a:off x="8890004" y="5923723"/>
            <a:ext cx="2844800" cy="206376"/>
          </a:xfrm>
          <a:prstGeom prst="rect">
            <a:avLst/>
          </a:prstGeom>
          <a:noFill/>
          <a:ln w="9525">
            <a:noFill/>
            <a:miter lim="800000"/>
            <a:headEnd/>
            <a:tailEnd/>
          </a:ln>
          <a:effectLst/>
        </p:spPr>
        <p:txBody>
          <a:bodyPr vert="horz" wrap="square" lIns="76179" tIns="38088" rIns="76179" bIns="38088" numCol="1" anchor="t" anchorCtr="0" compatLnSpc="1">
            <a:prstTxWarp prst="textNoShape">
              <a:avLst/>
            </a:prstTxWarp>
          </a:bodyPr>
          <a:lstStyle>
            <a:lvl1pPr algn="r">
              <a:defRPr sz="933"/>
            </a:lvl1pPr>
          </a:lstStyle>
          <a:p>
            <a:pPr>
              <a:defRPr/>
            </a:pPr>
            <a:fld id="{B6C70261-DCF8-4A97-9502-E8EEF2364CDE}" type="slidenum">
              <a:rPr lang="en-US"/>
              <a:pPr>
                <a:defRPr/>
              </a:pPr>
              <a:t>‹#›</a:t>
            </a:fld>
            <a:endParaRPr lang="en-US"/>
          </a:p>
        </p:txBody>
      </p:sp>
      <p:cxnSp>
        <p:nvCxnSpPr>
          <p:cNvPr id="3" name="Straight Connector 2">
            <a:extLst>
              <a:ext uri="{FF2B5EF4-FFF2-40B4-BE49-F238E27FC236}">
                <a16:creationId xmlns:a16="http://schemas.microsoft.com/office/drawing/2014/main" id="{92663C74-62AB-B64B-BCBB-0866ABE6E2D3}"/>
              </a:ext>
            </a:extLst>
          </p:cNvPr>
          <p:cNvCxnSpPr>
            <a:cxnSpLocks/>
          </p:cNvCxnSpPr>
          <p:nvPr/>
        </p:nvCxnSpPr>
        <p:spPr>
          <a:xfrm>
            <a:off x="0" y="6209263"/>
            <a:ext cx="1190519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 Box 31">
            <a:extLst>
              <a:ext uri="{FF2B5EF4-FFF2-40B4-BE49-F238E27FC236}">
                <a16:creationId xmlns:a16="http://schemas.microsoft.com/office/drawing/2014/main" id="{BBEA79FD-0CFB-464E-959F-0C18C604804A}"/>
              </a:ext>
            </a:extLst>
          </p:cNvPr>
          <p:cNvSpPr txBox="1">
            <a:spLocks noChangeArrowheads="1"/>
          </p:cNvSpPr>
          <p:nvPr/>
        </p:nvSpPr>
        <p:spPr bwMode="auto">
          <a:xfrm>
            <a:off x="445351" y="6195581"/>
            <a:ext cx="2815167" cy="246125"/>
          </a:xfrm>
          <a:prstGeom prst="rect">
            <a:avLst/>
          </a:prstGeom>
          <a:noFill/>
          <a:ln w="9525">
            <a:noFill/>
            <a:miter lim="800000"/>
            <a:headEnd/>
            <a:tailEnd/>
          </a:ln>
          <a:effectLst/>
        </p:spPr>
        <p:txBody>
          <a:bodyPr lIns="101572" tIns="50784" rIns="101572" bIns="50784">
            <a:spAutoFit/>
          </a:bodyPr>
          <a:lstStyle/>
          <a:p>
            <a:pPr>
              <a:spcBef>
                <a:spcPct val="50000"/>
              </a:spcBef>
              <a:defRPr/>
            </a:pPr>
            <a:r>
              <a:rPr lang="en-US" sz="933" dirty="0">
                <a:cs typeface="+mn-cs"/>
              </a:rPr>
              <a:t>TI Confidential – NDA Restrictions</a:t>
            </a:r>
          </a:p>
        </p:txBody>
      </p:sp>
    </p:spTree>
    <p:extLst>
      <p:ext uri="{BB962C8B-B14F-4D97-AF65-F5344CB8AC3E}">
        <p14:creationId xmlns:p14="http://schemas.microsoft.com/office/powerpoint/2010/main" val="19852936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ftr="0" dt="0"/>
  <p:txStyles>
    <p:titleStyle>
      <a:lvl1pPr algn="l" rtl="0" eaLnBrk="1" fontAlgn="base" hangingPunct="1">
        <a:lnSpc>
          <a:spcPct val="85000"/>
        </a:lnSpc>
        <a:spcBef>
          <a:spcPct val="0"/>
        </a:spcBef>
        <a:spcAft>
          <a:spcPct val="0"/>
        </a:spcAft>
        <a:defRPr sz="3600" b="1">
          <a:solidFill>
            <a:schemeClr val="tx2"/>
          </a:solidFill>
          <a:latin typeface="+mj-lt"/>
          <a:ea typeface="+mj-ea"/>
          <a:cs typeface="+mj-cs"/>
        </a:defRPr>
      </a:lvl1pPr>
      <a:lvl2pPr algn="l" rtl="0" eaLnBrk="1" fontAlgn="base" hangingPunct="1">
        <a:lnSpc>
          <a:spcPct val="85000"/>
        </a:lnSpc>
        <a:spcBef>
          <a:spcPct val="0"/>
        </a:spcBef>
        <a:spcAft>
          <a:spcPct val="0"/>
        </a:spcAft>
        <a:defRPr sz="3600" b="1">
          <a:solidFill>
            <a:schemeClr val="tx2"/>
          </a:solidFill>
          <a:latin typeface="Arial" charset="0"/>
        </a:defRPr>
      </a:lvl2pPr>
      <a:lvl3pPr algn="l" rtl="0" eaLnBrk="1" fontAlgn="base" hangingPunct="1">
        <a:lnSpc>
          <a:spcPct val="85000"/>
        </a:lnSpc>
        <a:spcBef>
          <a:spcPct val="0"/>
        </a:spcBef>
        <a:spcAft>
          <a:spcPct val="0"/>
        </a:spcAft>
        <a:defRPr sz="3600" b="1">
          <a:solidFill>
            <a:schemeClr val="tx2"/>
          </a:solidFill>
          <a:latin typeface="Arial" charset="0"/>
        </a:defRPr>
      </a:lvl3pPr>
      <a:lvl4pPr algn="l" rtl="0" eaLnBrk="1" fontAlgn="base" hangingPunct="1">
        <a:lnSpc>
          <a:spcPct val="85000"/>
        </a:lnSpc>
        <a:spcBef>
          <a:spcPct val="0"/>
        </a:spcBef>
        <a:spcAft>
          <a:spcPct val="0"/>
        </a:spcAft>
        <a:defRPr sz="3600" b="1">
          <a:solidFill>
            <a:schemeClr val="tx2"/>
          </a:solidFill>
          <a:latin typeface="Arial" charset="0"/>
        </a:defRPr>
      </a:lvl4pPr>
      <a:lvl5pPr algn="l" rtl="0" eaLnBrk="1" fontAlgn="base" hangingPunct="1">
        <a:lnSpc>
          <a:spcPct val="85000"/>
        </a:lnSpc>
        <a:spcBef>
          <a:spcPct val="0"/>
        </a:spcBef>
        <a:spcAft>
          <a:spcPct val="0"/>
        </a:spcAft>
        <a:defRPr sz="3600" b="1">
          <a:solidFill>
            <a:schemeClr val="tx2"/>
          </a:solidFill>
          <a:latin typeface="Arial" charset="0"/>
        </a:defRPr>
      </a:lvl5pPr>
      <a:lvl6pPr marL="507847" algn="l" rtl="0" eaLnBrk="1" fontAlgn="base" hangingPunct="1">
        <a:lnSpc>
          <a:spcPct val="85000"/>
        </a:lnSpc>
        <a:spcBef>
          <a:spcPct val="0"/>
        </a:spcBef>
        <a:spcAft>
          <a:spcPct val="0"/>
        </a:spcAft>
        <a:defRPr sz="3600" b="1">
          <a:solidFill>
            <a:srgbClr val="FF0000"/>
          </a:solidFill>
          <a:latin typeface="Arial" charset="0"/>
        </a:defRPr>
      </a:lvl6pPr>
      <a:lvl7pPr marL="1015695" algn="l" rtl="0" eaLnBrk="1" fontAlgn="base" hangingPunct="1">
        <a:lnSpc>
          <a:spcPct val="85000"/>
        </a:lnSpc>
        <a:spcBef>
          <a:spcPct val="0"/>
        </a:spcBef>
        <a:spcAft>
          <a:spcPct val="0"/>
        </a:spcAft>
        <a:defRPr sz="3600" b="1">
          <a:solidFill>
            <a:srgbClr val="FF0000"/>
          </a:solidFill>
          <a:latin typeface="Arial" charset="0"/>
        </a:defRPr>
      </a:lvl7pPr>
      <a:lvl8pPr marL="1523539" algn="l" rtl="0" eaLnBrk="1" fontAlgn="base" hangingPunct="1">
        <a:lnSpc>
          <a:spcPct val="85000"/>
        </a:lnSpc>
        <a:spcBef>
          <a:spcPct val="0"/>
        </a:spcBef>
        <a:spcAft>
          <a:spcPct val="0"/>
        </a:spcAft>
        <a:defRPr sz="3600" b="1">
          <a:solidFill>
            <a:srgbClr val="FF0000"/>
          </a:solidFill>
          <a:latin typeface="Arial" charset="0"/>
        </a:defRPr>
      </a:lvl8pPr>
      <a:lvl9pPr marL="2031380" algn="l" rtl="0" eaLnBrk="1" fontAlgn="base" hangingPunct="1">
        <a:lnSpc>
          <a:spcPct val="85000"/>
        </a:lnSpc>
        <a:spcBef>
          <a:spcPct val="0"/>
        </a:spcBef>
        <a:spcAft>
          <a:spcPct val="0"/>
        </a:spcAft>
        <a:defRPr sz="3600" b="1">
          <a:solidFill>
            <a:srgbClr val="FF0000"/>
          </a:solidFill>
          <a:latin typeface="Arial" charset="0"/>
        </a:defRPr>
      </a:lvl9pPr>
    </p:titleStyle>
    <p:bodyStyle>
      <a:lvl1pPr marL="252159" indent="-252159" algn="l" rtl="0" eaLnBrk="1" fontAlgn="base" hangingPunct="1">
        <a:spcBef>
          <a:spcPts val="889"/>
        </a:spcBef>
        <a:spcAft>
          <a:spcPct val="0"/>
        </a:spcAft>
        <a:buChar char="•"/>
        <a:defRPr sz="2400">
          <a:solidFill>
            <a:schemeClr val="tx1"/>
          </a:solidFill>
          <a:latin typeface="+mn-lt"/>
          <a:ea typeface="+mn-ea"/>
          <a:cs typeface="+mn-cs"/>
        </a:defRPr>
      </a:lvl1pPr>
      <a:lvl2pPr marL="638335" indent="-259215" algn="l" rtl="0" eaLnBrk="1" fontAlgn="base" hangingPunct="1">
        <a:spcBef>
          <a:spcPct val="20000"/>
        </a:spcBef>
        <a:spcAft>
          <a:spcPct val="0"/>
        </a:spcAft>
        <a:buChar char="–"/>
        <a:defRPr sz="2133">
          <a:solidFill>
            <a:schemeClr val="tx1"/>
          </a:solidFill>
          <a:latin typeface="+mn-lt"/>
        </a:defRPr>
      </a:lvl2pPr>
      <a:lvl3pPr marL="948683" indent="-183393" algn="l" rtl="0" eaLnBrk="1" fontAlgn="base" hangingPunct="1">
        <a:spcBef>
          <a:spcPct val="15000"/>
        </a:spcBef>
        <a:spcAft>
          <a:spcPct val="0"/>
        </a:spcAft>
        <a:buChar char="•"/>
        <a:defRPr sz="2133">
          <a:solidFill>
            <a:schemeClr val="tx1"/>
          </a:solidFill>
          <a:latin typeface="+mn-lt"/>
        </a:defRPr>
      </a:lvl3pPr>
      <a:lvl4pPr marL="1334857" indent="-259215" algn="l" rtl="0" eaLnBrk="1" fontAlgn="base" hangingPunct="1">
        <a:spcBef>
          <a:spcPct val="5000"/>
        </a:spcBef>
        <a:spcAft>
          <a:spcPct val="0"/>
        </a:spcAft>
        <a:buChar char="–"/>
        <a:defRPr sz="2133">
          <a:solidFill>
            <a:schemeClr val="tx1"/>
          </a:solidFill>
          <a:latin typeface="+mn-lt"/>
        </a:defRPr>
      </a:lvl4pPr>
      <a:lvl5pPr marL="1654020" indent="-192213" algn="l" rtl="0" eaLnBrk="1" fontAlgn="base" hangingPunct="1">
        <a:spcBef>
          <a:spcPct val="0"/>
        </a:spcBef>
        <a:spcAft>
          <a:spcPct val="0"/>
        </a:spcAft>
        <a:buChar char="»"/>
        <a:defRPr sz="2133">
          <a:solidFill>
            <a:schemeClr val="tx1"/>
          </a:solidFill>
          <a:latin typeface="+mn-lt"/>
        </a:defRPr>
      </a:lvl5pPr>
      <a:lvl6pPr marL="2161867" indent="-192213" algn="l" rtl="0" eaLnBrk="1" fontAlgn="base" hangingPunct="1">
        <a:spcBef>
          <a:spcPct val="0"/>
        </a:spcBef>
        <a:spcAft>
          <a:spcPct val="0"/>
        </a:spcAft>
        <a:buChar char="»"/>
        <a:defRPr sz="1733">
          <a:solidFill>
            <a:schemeClr val="tx1"/>
          </a:solidFill>
          <a:latin typeface="+mn-lt"/>
        </a:defRPr>
      </a:lvl6pPr>
      <a:lvl7pPr marL="2669715" indent="-192213" algn="l" rtl="0" eaLnBrk="1" fontAlgn="base" hangingPunct="1">
        <a:spcBef>
          <a:spcPct val="0"/>
        </a:spcBef>
        <a:spcAft>
          <a:spcPct val="0"/>
        </a:spcAft>
        <a:buChar char="»"/>
        <a:defRPr sz="1733">
          <a:solidFill>
            <a:schemeClr val="tx1"/>
          </a:solidFill>
          <a:latin typeface="+mn-lt"/>
        </a:defRPr>
      </a:lvl7pPr>
      <a:lvl8pPr marL="3177561" indent="-192213" algn="l" rtl="0" eaLnBrk="1" fontAlgn="base" hangingPunct="1">
        <a:spcBef>
          <a:spcPct val="0"/>
        </a:spcBef>
        <a:spcAft>
          <a:spcPct val="0"/>
        </a:spcAft>
        <a:buChar char="»"/>
        <a:defRPr sz="1733">
          <a:solidFill>
            <a:schemeClr val="tx1"/>
          </a:solidFill>
          <a:latin typeface="+mn-lt"/>
        </a:defRPr>
      </a:lvl8pPr>
      <a:lvl9pPr marL="3685407" indent="-192213" algn="l" rtl="0" eaLnBrk="1" fontAlgn="base" hangingPunct="1">
        <a:spcBef>
          <a:spcPct val="0"/>
        </a:spcBef>
        <a:spcAft>
          <a:spcPct val="0"/>
        </a:spcAft>
        <a:buChar char="»"/>
        <a:defRPr sz="1733">
          <a:solidFill>
            <a:schemeClr val="tx1"/>
          </a:solidFill>
          <a:latin typeface="+mn-lt"/>
        </a:defRPr>
      </a:lvl9pPr>
    </p:bodyStyle>
    <p:otherStyle>
      <a:defPPr>
        <a:defRPr lang="en-US"/>
      </a:defPPr>
      <a:lvl1pPr marL="0" algn="l" defTabSz="1015695" rtl="0" eaLnBrk="1" latinLnBrk="0" hangingPunct="1">
        <a:defRPr sz="2000" kern="1200">
          <a:solidFill>
            <a:schemeClr val="tx1"/>
          </a:solidFill>
          <a:latin typeface="+mn-lt"/>
          <a:ea typeface="+mn-ea"/>
          <a:cs typeface="+mn-cs"/>
        </a:defRPr>
      </a:lvl1pPr>
      <a:lvl2pPr marL="507847" algn="l" defTabSz="1015695" rtl="0" eaLnBrk="1" latinLnBrk="0" hangingPunct="1">
        <a:defRPr sz="2000" kern="1200">
          <a:solidFill>
            <a:schemeClr val="tx1"/>
          </a:solidFill>
          <a:latin typeface="+mn-lt"/>
          <a:ea typeface="+mn-ea"/>
          <a:cs typeface="+mn-cs"/>
        </a:defRPr>
      </a:lvl2pPr>
      <a:lvl3pPr marL="1015695" algn="l" defTabSz="1015695" rtl="0" eaLnBrk="1" latinLnBrk="0" hangingPunct="1">
        <a:defRPr sz="2000" kern="1200">
          <a:solidFill>
            <a:schemeClr val="tx1"/>
          </a:solidFill>
          <a:latin typeface="+mn-lt"/>
          <a:ea typeface="+mn-ea"/>
          <a:cs typeface="+mn-cs"/>
        </a:defRPr>
      </a:lvl3pPr>
      <a:lvl4pPr marL="1523539" algn="l" defTabSz="1015695" rtl="0" eaLnBrk="1" latinLnBrk="0" hangingPunct="1">
        <a:defRPr sz="2000" kern="1200">
          <a:solidFill>
            <a:schemeClr val="tx1"/>
          </a:solidFill>
          <a:latin typeface="+mn-lt"/>
          <a:ea typeface="+mn-ea"/>
          <a:cs typeface="+mn-cs"/>
        </a:defRPr>
      </a:lvl4pPr>
      <a:lvl5pPr marL="2031380" algn="l" defTabSz="1015695" rtl="0" eaLnBrk="1" latinLnBrk="0" hangingPunct="1">
        <a:defRPr sz="2000" kern="1200">
          <a:solidFill>
            <a:schemeClr val="tx1"/>
          </a:solidFill>
          <a:latin typeface="+mn-lt"/>
          <a:ea typeface="+mn-ea"/>
          <a:cs typeface="+mn-cs"/>
        </a:defRPr>
      </a:lvl5pPr>
      <a:lvl6pPr marL="2539226" algn="l" defTabSz="1015695" rtl="0" eaLnBrk="1" latinLnBrk="0" hangingPunct="1">
        <a:defRPr sz="2000" kern="1200">
          <a:solidFill>
            <a:schemeClr val="tx1"/>
          </a:solidFill>
          <a:latin typeface="+mn-lt"/>
          <a:ea typeface="+mn-ea"/>
          <a:cs typeface="+mn-cs"/>
        </a:defRPr>
      </a:lvl6pPr>
      <a:lvl7pPr marL="3047073" algn="l" defTabSz="1015695" rtl="0" eaLnBrk="1" latinLnBrk="0" hangingPunct="1">
        <a:defRPr sz="2000" kern="1200">
          <a:solidFill>
            <a:schemeClr val="tx1"/>
          </a:solidFill>
          <a:latin typeface="+mn-lt"/>
          <a:ea typeface="+mn-ea"/>
          <a:cs typeface="+mn-cs"/>
        </a:defRPr>
      </a:lvl7pPr>
      <a:lvl8pPr marL="3554915" algn="l" defTabSz="1015695" rtl="0" eaLnBrk="1" latinLnBrk="0" hangingPunct="1">
        <a:defRPr sz="2000" kern="1200">
          <a:solidFill>
            <a:schemeClr val="tx1"/>
          </a:solidFill>
          <a:latin typeface="+mn-lt"/>
          <a:ea typeface="+mn-ea"/>
          <a:cs typeface="+mn-cs"/>
        </a:defRPr>
      </a:lvl8pPr>
      <a:lvl9pPr marL="4062760" algn="l" defTabSz="1015695"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file:///C:\Users\Arashi\Documents\WXWork\1688851060737824\Cache\Image\2025-02\881e7825a3c93248ee6b545803488c50_compress.jpg" TargetMode="External"/><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6288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B287A6B-3FC5-45E1-AAE8-138E2B762A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2334" y="1301074"/>
            <a:ext cx="6035281" cy="4524693"/>
          </a:xfrm>
          <a:prstGeom prst="rect">
            <a:avLst/>
          </a:prstGeom>
        </p:spPr>
      </p:pic>
      <p:sp>
        <p:nvSpPr>
          <p:cNvPr id="3" name="Title 1">
            <a:extLst>
              <a:ext uri="{FF2B5EF4-FFF2-40B4-BE49-F238E27FC236}">
                <a16:creationId xmlns:a16="http://schemas.microsoft.com/office/drawing/2014/main" id="{E563689B-F122-4D2C-8E72-995C5AB86707}"/>
              </a:ext>
            </a:extLst>
          </p:cNvPr>
          <p:cNvSpPr txBox="1">
            <a:spLocks/>
          </p:cNvSpPr>
          <p:nvPr/>
        </p:nvSpPr>
        <p:spPr bwMode="auto">
          <a:xfrm>
            <a:off x="231775" y="107163"/>
            <a:ext cx="8458200" cy="610791"/>
          </a:xfrm>
          <a:prstGeom prst="rect">
            <a:avLst/>
          </a:prstGeom>
          <a:noFill/>
          <a:ln w="9525">
            <a:noFill/>
            <a:miter lim="800000"/>
            <a:headEnd/>
            <a:tailEnd/>
          </a:ln>
        </p:spPr>
        <p:txBody>
          <a:bodyPr vert="horz" wrap="square" lIns="76179" tIns="38088" rIns="76179" bIns="38088" numCol="1" anchor="ctr" anchorCtr="0" compatLnSpc="1">
            <a:prstTxWarp prst="textNoShape">
              <a:avLst/>
            </a:prstTxWarp>
          </a:bodyPr>
          <a:lstStyle>
            <a:lvl1pPr algn="l" rtl="0" eaLnBrk="1" fontAlgn="base" hangingPunct="1">
              <a:lnSpc>
                <a:spcPct val="85000"/>
              </a:lnSpc>
              <a:spcBef>
                <a:spcPct val="0"/>
              </a:spcBef>
              <a:spcAft>
                <a:spcPct val="0"/>
              </a:spcAft>
              <a:defRPr sz="4400" b="1">
                <a:solidFill>
                  <a:schemeClr val="tx2"/>
                </a:solidFill>
                <a:latin typeface="+mj-lt"/>
                <a:ea typeface="+mj-ea"/>
                <a:cs typeface="+mj-cs"/>
              </a:defRPr>
            </a:lvl1pPr>
            <a:lvl2pPr algn="l" rtl="0" eaLnBrk="1" fontAlgn="base" hangingPunct="1">
              <a:lnSpc>
                <a:spcPct val="85000"/>
              </a:lnSpc>
              <a:spcBef>
                <a:spcPct val="0"/>
              </a:spcBef>
              <a:spcAft>
                <a:spcPct val="0"/>
              </a:spcAft>
              <a:defRPr sz="3600" b="1">
                <a:solidFill>
                  <a:schemeClr val="tx2"/>
                </a:solidFill>
                <a:latin typeface="Arial" charset="0"/>
              </a:defRPr>
            </a:lvl2pPr>
            <a:lvl3pPr algn="l" rtl="0" eaLnBrk="1" fontAlgn="base" hangingPunct="1">
              <a:lnSpc>
                <a:spcPct val="85000"/>
              </a:lnSpc>
              <a:spcBef>
                <a:spcPct val="0"/>
              </a:spcBef>
              <a:spcAft>
                <a:spcPct val="0"/>
              </a:spcAft>
              <a:defRPr sz="3600" b="1">
                <a:solidFill>
                  <a:schemeClr val="tx2"/>
                </a:solidFill>
                <a:latin typeface="Arial" charset="0"/>
              </a:defRPr>
            </a:lvl3pPr>
            <a:lvl4pPr algn="l" rtl="0" eaLnBrk="1" fontAlgn="base" hangingPunct="1">
              <a:lnSpc>
                <a:spcPct val="85000"/>
              </a:lnSpc>
              <a:spcBef>
                <a:spcPct val="0"/>
              </a:spcBef>
              <a:spcAft>
                <a:spcPct val="0"/>
              </a:spcAft>
              <a:defRPr sz="3600" b="1">
                <a:solidFill>
                  <a:schemeClr val="tx2"/>
                </a:solidFill>
                <a:latin typeface="Arial" charset="0"/>
              </a:defRPr>
            </a:lvl4pPr>
            <a:lvl5pPr algn="l" rtl="0" eaLnBrk="1" fontAlgn="base" hangingPunct="1">
              <a:lnSpc>
                <a:spcPct val="85000"/>
              </a:lnSpc>
              <a:spcBef>
                <a:spcPct val="0"/>
              </a:spcBef>
              <a:spcAft>
                <a:spcPct val="0"/>
              </a:spcAft>
              <a:defRPr sz="3600" b="1">
                <a:solidFill>
                  <a:schemeClr val="tx2"/>
                </a:solidFill>
                <a:latin typeface="Arial" charset="0"/>
              </a:defRPr>
            </a:lvl5pPr>
            <a:lvl6pPr marL="507847" algn="l" rtl="0" eaLnBrk="1" fontAlgn="base" hangingPunct="1">
              <a:lnSpc>
                <a:spcPct val="85000"/>
              </a:lnSpc>
              <a:spcBef>
                <a:spcPct val="0"/>
              </a:spcBef>
              <a:spcAft>
                <a:spcPct val="0"/>
              </a:spcAft>
              <a:defRPr sz="3600" b="1">
                <a:solidFill>
                  <a:srgbClr val="FF0000"/>
                </a:solidFill>
                <a:latin typeface="Arial" charset="0"/>
              </a:defRPr>
            </a:lvl6pPr>
            <a:lvl7pPr marL="1015695" algn="l" rtl="0" eaLnBrk="1" fontAlgn="base" hangingPunct="1">
              <a:lnSpc>
                <a:spcPct val="85000"/>
              </a:lnSpc>
              <a:spcBef>
                <a:spcPct val="0"/>
              </a:spcBef>
              <a:spcAft>
                <a:spcPct val="0"/>
              </a:spcAft>
              <a:defRPr sz="3600" b="1">
                <a:solidFill>
                  <a:srgbClr val="FF0000"/>
                </a:solidFill>
                <a:latin typeface="Arial" charset="0"/>
              </a:defRPr>
            </a:lvl7pPr>
            <a:lvl8pPr marL="1523539" algn="l" rtl="0" eaLnBrk="1" fontAlgn="base" hangingPunct="1">
              <a:lnSpc>
                <a:spcPct val="85000"/>
              </a:lnSpc>
              <a:spcBef>
                <a:spcPct val="0"/>
              </a:spcBef>
              <a:spcAft>
                <a:spcPct val="0"/>
              </a:spcAft>
              <a:defRPr sz="3600" b="1">
                <a:solidFill>
                  <a:srgbClr val="FF0000"/>
                </a:solidFill>
                <a:latin typeface="Arial" charset="0"/>
              </a:defRPr>
            </a:lvl8pPr>
            <a:lvl9pPr marL="2031380" algn="l" rtl="0" eaLnBrk="1" fontAlgn="base" hangingPunct="1">
              <a:lnSpc>
                <a:spcPct val="85000"/>
              </a:lnSpc>
              <a:spcBef>
                <a:spcPct val="0"/>
              </a:spcBef>
              <a:spcAft>
                <a:spcPct val="0"/>
              </a:spcAft>
              <a:defRPr sz="3600" b="1">
                <a:solidFill>
                  <a:srgbClr val="FF0000"/>
                </a:solidFill>
                <a:latin typeface="Arial" charset="0"/>
              </a:defRPr>
            </a:lvl9pPr>
          </a:lstStyle>
          <a:p>
            <a:r>
              <a:rPr lang="en-US" sz="3600" kern="0" dirty="0"/>
              <a:t>3600W LLC F280025 I2C issue </a:t>
            </a:r>
          </a:p>
        </p:txBody>
      </p:sp>
      <p:sp>
        <p:nvSpPr>
          <p:cNvPr id="4" name="Content Placeholder 2">
            <a:extLst>
              <a:ext uri="{FF2B5EF4-FFF2-40B4-BE49-F238E27FC236}">
                <a16:creationId xmlns:a16="http://schemas.microsoft.com/office/drawing/2014/main" id="{77F84978-7633-41D0-834A-3227A38FBA28}"/>
              </a:ext>
            </a:extLst>
          </p:cNvPr>
          <p:cNvSpPr txBox="1">
            <a:spLocks/>
          </p:cNvSpPr>
          <p:nvPr/>
        </p:nvSpPr>
        <p:spPr bwMode="auto">
          <a:xfrm>
            <a:off x="231775" y="690283"/>
            <a:ext cx="11825754" cy="4243819"/>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lvl1pPr marL="0" indent="0" algn="l" rtl="0" eaLnBrk="1" fontAlgn="base" hangingPunct="1">
              <a:spcBef>
                <a:spcPts val="889"/>
              </a:spcBef>
              <a:spcAft>
                <a:spcPct val="0"/>
              </a:spcAft>
              <a:buFontTx/>
              <a:buNone/>
              <a:defRPr sz="2400" b="1">
                <a:solidFill>
                  <a:schemeClr val="tx1"/>
                </a:solidFill>
                <a:latin typeface="+mn-lt"/>
                <a:ea typeface="+mn-ea"/>
                <a:cs typeface="+mn-cs"/>
              </a:defRPr>
            </a:lvl1pPr>
            <a:lvl2pPr marL="638335" indent="-259215" algn="l" rtl="0" eaLnBrk="1" fontAlgn="base" hangingPunct="1">
              <a:spcBef>
                <a:spcPct val="20000"/>
              </a:spcBef>
              <a:spcAft>
                <a:spcPct val="0"/>
              </a:spcAft>
              <a:buChar char="–"/>
              <a:defRPr sz="2133">
                <a:solidFill>
                  <a:schemeClr val="tx1"/>
                </a:solidFill>
                <a:latin typeface="+mn-lt"/>
              </a:defRPr>
            </a:lvl2pPr>
            <a:lvl3pPr marL="948683" indent="-183393" algn="l" rtl="0" eaLnBrk="1" fontAlgn="base" hangingPunct="1">
              <a:spcBef>
                <a:spcPct val="15000"/>
              </a:spcBef>
              <a:spcAft>
                <a:spcPct val="0"/>
              </a:spcAft>
              <a:buChar char="•"/>
              <a:defRPr sz="2133">
                <a:solidFill>
                  <a:schemeClr val="tx1"/>
                </a:solidFill>
                <a:latin typeface="+mn-lt"/>
              </a:defRPr>
            </a:lvl3pPr>
            <a:lvl4pPr marL="1334857" indent="-259215" algn="l" rtl="0" eaLnBrk="1" fontAlgn="base" hangingPunct="1">
              <a:spcBef>
                <a:spcPct val="5000"/>
              </a:spcBef>
              <a:spcAft>
                <a:spcPct val="0"/>
              </a:spcAft>
              <a:buChar char="–"/>
              <a:defRPr sz="2133">
                <a:solidFill>
                  <a:schemeClr val="tx1"/>
                </a:solidFill>
                <a:latin typeface="+mn-lt"/>
              </a:defRPr>
            </a:lvl4pPr>
            <a:lvl5pPr marL="1654020" indent="-192213" algn="l" rtl="0" eaLnBrk="1" fontAlgn="base" hangingPunct="1">
              <a:spcBef>
                <a:spcPct val="0"/>
              </a:spcBef>
              <a:spcAft>
                <a:spcPct val="0"/>
              </a:spcAft>
              <a:buChar char="»"/>
              <a:defRPr sz="2133">
                <a:solidFill>
                  <a:schemeClr val="tx1"/>
                </a:solidFill>
                <a:latin typeface="+mn-lt"/>
              </a:defRPr>
            </a:lvl5pPr>
            <a:lvl6pPr marL="2161867" indent="-192213" algn="l" rtl="0" eaLnBrk="1" fontAlgn="base" hangingPunct="1">
              <a:spcBef>
                <a:spcPct val="0"/>
              </a:spcBef>
              <a:spcAft>
                <a:spcPct val="0"/>
              </a:spcAft>
              <a:buChar char="»"/>
              <a:defRPr sz="1733">
                <a:solidFill>
                  <a:schemeClr val="tx1"/>
                </a:solidFill>
                <a:latin typeface="+mn-lt"/>
              </a:defRPr>
            </a:lvl6pPr>
            <a:lvl7pPr marL="2669715" indent="-192213" algn="l" rtl="0" eaLnBrk="1" fontAlgn="base" hangingPunct="1">
              <a:spcBef>
                <a:spcPct val="0"/>
              </a:spcBef>
              <a:spcAft>
                <a:spcPct val="0"/>
              </a:spcAft>
              <a:buChar char="»"/>
              <a:defRPr sz="1733">
                <a:solidFill>
                  <a:schemeClr val="tx1"/>
                </a:solidFill>
                <a:latin typeface="+mn-lt"/>
              </a:defRPr>
            </a:lvl7pPr>
            <a:lvl8pPr marL="3177561" indent="-192213" algn="l" rtl="0" eaLnBrk="1" fontAlgn="base" hangingPunct="1">
              <a:spcBef>
                <a:spcPct val="0"/>
              </a:spcBef>
              <a:spcAft>
                <a:spcPct val="0"/>
              </a:spcAft>
              <a:buChar char="»"/>
              <a:defRPr sz="1733">
                <a:solidFill>
                  <a:schemeClr val="tx1"/>
                </a:solidFill>
                <a:latin typeface="+mn-lt"/>
              </a:defRPr>
            </a:lvl8pPr>
            <a:lvl9pPr marL="3685407" indent="-192213" algn="l" rtl="0" eaLnBrk="1" fontAlgn="base" hangingPunct="1">
              <a:spcBef>
                <a:spcPct val="0"/>
              </a:spcBef>
              <a:spcAft>
                <a:spcPct val="0"/>
              </a:spcAft>
              <a:buChar char="»"/>
              <a:defRPr sz="1733">
                <a:solidFill>
                  <a:schemeClr val="tx1"/>
                </a:solidFill>
                <a:latin typeface="+mn-lt"/>
              </a:defRPr>
            </a:lvl9pPr>
          </a:lstStyle>
          <a:p>
            <a:r>
              <a:rPr lang="en-US" sz="1800" b="0" kern="0" dirty="0"/>
              <a:t>PC host send address </a:t>
            </a:r>
            <a:r>
              <a:rPr lang="en-US" sz="1800" kern="0" dirty="0"/>
              <a:t>0xB0</a:t>
            </a:r>
            <a:r>
              <a:rPr lang="en-US" sz="1800" b="0" kern="0" dirty="0"/>
              <a:t>+ command </a:t>
            </a:r>
            <a:r>
              <a:rPr lang="en-US" sz="1800" kern="0" dirty="0"/>
              <a:t>0x7F</a:t>
            </a:r>
            <a:r>
              <a:rPr lang="en-US" sz="1800" b="0" kern="0" dirty="0"/>
              <a:t> to I2C slave F280025 (100k bps), and then run I2C slave F280025 will pull SDA low (Marked yellow), I2C received ISR doesn’t trigger (Marked blue), also will pull SCL high (Marked Pink).</a:t>
            </a:r>
          </a:p>
          <a:p>
            <a:r>
              <a:rPr lang="en-US" sz="1600" b="0" kern="0" dirty="0"/>
              <a:t>-1.C</a:t>
            </a:r>
            <a:r>
              <a:rPr lang="en-US" altLang="zh-CN" sz="1600" b="0" kern="0" dirty="0"/>
              <a:t>ustomer does not used FIFO, used RX/TX Buffer</a:t>
            </a:r>
          </a:p>
          <a:p>
            <a:r>
              <a:rPr lang="en-US" sz="1600" b="0" kern="0" dirty="0"/>
              <a:t>Transmit and Receive by I2C received ISR.</a:t>
            </a:r>
          </a:p>
          <a:p>
            <a:r>
              <a:rPr lang="en-US" sz="1600" b="0" kern="0" dirty="0"/>
              <a:t>-2.This issue can be remove by power cycle, </a:t>
            </a:r>
            <a:br>
              <a:rPr lang="en-US" sz="1600" b="0" kern="0" dirty="0"/>
            </a:br>
            <a:r>
              <a:rPr lang="en-US" sz="1600" b="0" kern="0" dirty="0"/>
              <a:t>but will happen randomly again.</a:t>
            </a:r>
          </a:p>
          <a:p>
            <a:endParaRPr lang="en-US" sz="1800" b="0" kern="0" dirty="0"/>
          </a:p>
        </p:txBody>
      </p:sp>
      <p:sp>
        <p:nvSpPr>
          <p:cNvPr id="2" name="Rectangle 1">
            <a:extLst>
              <a:ext uri="{FF2B5EF4-FFF2-40B4-BE49-F238E27FC236}">
                <a16:creationId xmlns:a16="http://schemas.microsoft.com/office/drawing/2014/main" id="{A83FF5C3-4147-415A-A755-14E917C8B422}"/>
              </a:ext>
            </a:extLst>
          </p:cNvPr>
          <p:cNvSpPr/>
          <p:nvPr/>
        </p:nvSpPr>
        <p:spPr>
          <a:xfrm>
            <a:off x="7111838" y="2470242"/>
            <a:ext cx="710451" cy="369332"/>
          </a:xfrm>
          <a:prstGeom prst="rect">
            <a:avLst/>
          </a:prstGeom>
        </p:spPr>
        <p:txBody>
          <a:bodyPr wrap="none">
            <a:spAutoFit/>
          </a:bodyPr>
          <a:lstStyle/>
          <a:p>
            <a:r>
              <a:rPr lang="en-US" kern="0" dirty="0">
                <a:solidFill>
                  <a:srgbClr val="C00000"/>
                </a:solidFill>
              </a:rPr>
              <a:t>0xB0</a:t>
            </a:r>
            <a:endParaRPr lang="en-US" dirty="0">
              <a:solidFill>
                <a:srgbClr val="C00000"/>
              </a:solidFill>
            </a:endParaRPr>
          </a:p>
        </p:txBody>
      </p:sp>
      <p:sp>
        <p:nvSpPr>
          <p:cNvPr id="7" name="Rectangle 6">
            <a:extLst>
              <a:ext uri="{FF2B5EF4-FFF2-40B4-BE49-F238E27FC236}">
                <a16:creationId xmlns:a16="http://schemas.microsoft.com/office/drawing/2014/main" id="{B83AE821-8316-4371-A223-F6E33D61B843}"/>
              </a:ext>
            </a:extLst>
          </p:cNvPr>
          <p:cNvSpPr/>
          <p:nvPr/>
        </p:nvSpPr>
        <p:spPr>
          <a:xfrm>
            <a:off x="8655915" y="2496604"/>
            <a:ext cx="697627" cy="369332"/>
          </a:xfrm>
          <a:prstGeom prst="rect">
            <a:avLst/>
          </a:prstGeom>
        </p:spPr>
        <p:txBody>
          <a:bodyPr wrap="none">
            <a:spAutoFit/>
          </a:bodyPr>
          <a:lstStyle/>
          <a:p>
            <a:r>
              <a:rPr lang="en-US" kern="0" dirty="0">
                <a:solidFill>
                  <a:srgbClr val="C00000"/>
                </a:solidFill>
              </a:rPr>
              <a:t>0x7F</a:t>
            </a:r>
            <a:endParaRPr lang="en-US" dirty="0">
              <a:solidFill>
                <a:srgbClr val="C00000"/>
              </a:solidFill>
            </a:endParaRPr>
          </a:p>
        </p:txBody>
      </p:sp>
      <p:sp>
        <p:nvSpPr>
          <p:cNvPr id="8" name="TextBox 7">
            <a:extLst>
              <a:ext uri="{FF2B5EF4-FFF2-40B4-BE49-F238E27FC236}">
                <a16:creationId xmlns:a16="http://schemas.microsoft.com/office/drawing/2014/main" id="{E77CC3C4-22DF-4FB2-A9F5-F1DC6B21ED15}"/>
              </a:ext>
            </a:extLst>
          </p:cNvPr>
          <p:cNvSpPr txBox="1"/>
          <p:nvPr/>
        </p:nvSpPr>
        <p:spPr>
          <a:xfrm>
            <a:off x="1761121" y="5802666"/>
            <a:ext cx="8799930" cy="369332"/>
          </a:xfrm>
          <a:prstGeom prst="rect">
            <a:avLst/>
          </a:prstGeom>
          <a:noFill/>
        </p:spPr>
        <p:txBody>
          <a:bodyPr wrap="square" rtlCol="0">
            <a:spAutoFit/>
          </a:bodyPr>
          <a:lstStyle/>
          <a:p>
            <a:r>
              <a:rPr lang="en-US" sz="1800" kern="1200" dirty="0">
                <a:solidFill>
                  <a:schemeClr val="tx1"/>
                </a:solidFill>
                <a:latin typeface="+mn-lt"/>
                <a:ea typeface="+mn-ea"/>
                <a:cs typeface="+mn-cs"/>
              </a:rPr>
              <a:t>(</a:t>
            </a:r>
            <a:r>
              <a:rPr lang="en-US" sz="1800" b="1" kern="1200" dirty="0">
                <a:solidFill>
                  <a:schemeClr val="tx1"/>
                </a:solidFill>
                <a:latin typeface="+mn-lt"/>
                <a:ea typeface="+mn-ea"/>
                <a:cs typeface="+mn-cs"/>
              </a:rPr>
              <a:t>Yellow</a:t>
            </a:r>
            <a:r>
              <a:rPr lang="en-US" sz="1800" kern="1200" dirty="0">
                <a:solidFill>
                  <a:schemeClr val="tx1"/>
                </a:solidFill>
                <a:latin typeface="+mn-lt"/>
                <a:ea typeface="+mn-ea"/>
                <a:cs typeface="+mn-cs"/>
              </a:rPr>
              <a:t>: SDA; </a:t>
            </a:r>
            <a:r>
              <a:rPr lang="en-US" sz="1800" b="1" kern="1200" dirty="0">
                <a:solidFill>
                  <a:schemeClr val="tx1"/>
                </a:solidFill>
                <a:latin typeface="+mn-lt"/>
                <a:ea typeface="+mn-ea"/>
                <a:cs typeface="+mn-cs"/>
              </a:rPr>
              <a:t>Pink</a:t>
            </a:r>
            <a:r>
              <a:rPr lang="en-US" sz="1800" kern="1200" dirty="0">
                <a:solidFill>
                  <a:schemeClr val="tx1"/>
                </a:solidFill>
                <a:latin typeface="+mn-lt"/>
                <a:ea typeface="+mn-ea"/>
                <a:cs typeface="+mn-cs"/>
              </a:rPr>
              <a:t>: SCL; </a:t>
            </a:r>
            <a:r>
              <a:rPr lang="en-US" sz="1800" b="1" kern="1200" dirty="0">
                <a:solidFill>
                  <a:schemeClr val="tx1"/>
                </a:solidFill>
                <a:latin typeface="+mn-lt"/>
                <a:ea typeface="+mn-ea"/>
                <a:cs typeface="+mn-cs"/>
              </a:rPr>
              <a:t>Blue</a:t>
            </a:r>
            <a:r>
              <a:rPr lang="en-US" sz="1800" kern="1200" dirty="0">
                <a:solidFill>
                  <a:schemeClr val="tx1"/>
                </a:solidFill>
                <a:latin typeface="+mn-lt"/>
                <a:ea typeface="+mn-ea"/>
                <a:cs typeface="+mn-cs"/>
              </a:rPr>
              <a:t>: I2C received ISR toggle when 9 clock happen)</a:t>
            </a:r>
          </a:p>
        </p:txBody>
      </p:sp>
    </p:spTree>
    <p:extLst>
      <p:ext uri="{BB962C8B-B14F-4D97-AF65-F5344CB8AC3E}">
        <p14:creationId xmlns:p14="http://schemas.microsoft.com/office/powerpoint/2010/main" val="32552531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20CF314-9714-46BA-A505-7A409EBB0942}"/>
              </a:ext>
            </a:extLst>
          </p:cNvPr>
          <p:cNvSpPr txBox="1">
            <a:spLocks/>
          </p:cNvSpPr>
          <p:nvPr/>
        </p:nvSpPr>
        <p:spPr bwMode="auto">
          <a:xfrm>
            <a:off x="231775" y="107163"/>
            <a:ext cx="10346578" cy="654837"/>
          </a:xfrm>
          <a:prstGeom prst="rect">
            <a:avLst/>
          </a:prstGeom>
          <a:noFill/>
          <a:ln w="9525">
            <a:noFill/>
            <a:miter lim="800000"/>
            <a:headEnd/>
            <a:tailEnd/>
          </a:ln>
        </p:spPr>
        <p:txBody>
          <a:bodyPr vert="horz" wrap="square" lIns="76179" tIns="38088" rIns="76179" bIns="38088" numCol="1" anchor="ctr" anchorCtr="0" compatLnSpc="1">
            <a:prstTxWarp prst="textNoShape">
              <a:avLst/>
            </a:prstTxWarp>
          </a:bodyPr>
          <a:lstStyle>
            <a:lvl1pPr algn="l" rtl="0" eaLnBrk="1" fontAlgn="base" hangingPunct="1">
              <a:lnSpc>
                <a:spcPct val="85000"/>
              </a:lnSpc>
              <a:spcBef>
                <a:spcPct val="0"/>
              </a:spcBef>
              <a:spcAft>
                <a:spcPct val="0"/>
              </a:spcAft>
              <a:defRPr sz="4400" b="1">
                <a:solidFill>
                  <a:schemeClr val="tx2"/>
                </a:solidFill>
                <a:latin typeface="+mj-lt"/>
                <a:ea typeface="+mj-ea"/>
                <a:cs typeface="+mj-cs"/>
              </a:defRPr>
            </a:lvl1pPr>
            <a:lvl2pPr algn="l" rtl="0" eaLnBrk="1" fontAlgn="base" hangingPunct="1">
              <a:lnSpc>
                <a:spcPct val="85000"/>
              </a:lnSpc>
              <a:spcBef>
                <a:spcPct val="0"/>
              </a:spcBef>
              <a:spcAft>
                <a:spcPct val="0"/>
              </a:spcAft>
              <a:defRPr sz="3600" b="1">
                <a:solidFill>
                  <a:schemeClr val="tx2"/>
                </a:solidFill>
                <a:latin typeface="Arial" charset="0"/>
              </a:defRPr>
            </a:lvl2pPr>
            <a:lvl3pPr algn="l" rtl="0" eaLnBrk="1" fontAlgn="base" hangingPunct="1">
              <a:lnSpc>
                <a:spcPct val="85000"/>
              </a:lnSpc>
              <a:spcBef>
                <a:spcPct val="0"/>
              </a:spcBef>
              <a:spcAft>
                <a:spcPct val="0"/>
              </a:spcAft>
              <a:defRPr sz="3600" b="1">
                <a:solidFill>
                  <a:schemeClr val="tx2"/>
                </a:solidFill>
                <a:latin typeface="Arial" charset="0"/>
              </a:defRPr>
            </a:lvl3pPr>
            <a:lvl4pPr algn="l" rtl="0" eaLnBrk="1" fontAlgn="base" hangingPunct="1">
              <a:lnSpc>
                <a:spcPct val="85000"/>
              </a:lnSpc>
              <a:spcBef>
                <a:spcPct val="0"/>
              </a:spcBef>
              <a:spcAft>
                <a:spcPct val="0"/>
              </a:spcAft>
              <a:defRPr sz="3600" b="1">
                <a:solidFill>
                  <a:schemeClr val="tx2"/>
                </a:solidFill>
                <a:latin typeface="Arial" charset="0"/>
              </a:defRPr>
            </a:lvl4pPr>
            <a:lvl5pPr algn="l" rtl="0" eaLnBrk="1" fontAlgn="base" hangingPunct="1">
              <a:lnSpc>
                <a:spcPct val="85000"/>
              </a:lnSpc>
              <a:spcBef>
                <a:spcPct val="0"/>
              </a:spcBef>
              <a:spcAft>
                <a:spcPct val="0"/>
              </a:spcAft>
              <a:defRPr sz="3600" b="1">
                <a:solidFill>
                  <a:schemeClr val="tx2"/>
                </a:solidFill>
                <a:latin typeface="Arial" charset="0"/>
              </a:defRPr>
            </a:lvl5pPr>
            <a:lvl6pPr marL="507847" algn="l" rtl="0" eaLnBrk="1" fontAlgn="base" hangingPunct="1">
              <a:lnSpc>
                <a:spcPct val="85000"/>
              </a:lnSpc>
              <a:spcBef>
                <a:spcPct val="0"/>
              </a:spcBef>
              <a:spcAft>
                <a:spcPct val="0"/>
              </a:spcAft>
              <a:defRPr sz="3600" b="1">
                <a:solidFill>
                  <a:srgbClr val="FF0000"/>
                </a:solidFill>
                <a:latin typeface="Arial" charset="0"/>
              </a:defRPr>
            </a:lvl6pPr>
            <a:lvl7pPr marL="1015695" algn="l" rtl="0" eaLnBrk="1" fontAlgn="base" hangingPunct="1">
              <a:lnSpc>
                <a:spcPct val="85000"/>
              </a:lnSpc>
              <a:spcBef>
                <a:spcPct val="0"/>
              </a:spcBef>
              <a:spcAft>
                <a:spcPct val="0"/>
              </a:spcAft>
              <a:defRPr sz="3600" b="1">
                <a:solidFill>
                  <a:srgbClr val="FF0000"/>
                </a:solidFill>
                <a:latin typeface="Arial" charset="0"/>
              </a:defRPr>
            </a:lvl7pPr>
            <a:lvl8pPr marL="1523539" algn="l" rtl="0" eaLnBrk="1" fontAlgn="base" hangingPunct="1">
              <a:lnSpc>
                <a:spcPct val="85000"/>
              </a:lnSpc>
              <a:spcBef>
                <a:spcPct val="0"/>
              </a:spcBef>
              <a:spcAft>
                <a:spcPct val="0"/>
              </a:spcAft>
              <a:defRPr sz="3600" b="1">
                <a:solidFill>
                  <a:srgbClr val="FF0000"/>
                </a:solidFill>
                <a:latin typeface="Arial" charset="0"/>
              </a:defRPr>
            </a:lvl8pPr>
            <a:lvl9pPr marL="2031380" algn="l" rtl="0" eaLnBrk="1" fontAlgn="base" hangingPunct="1">
              <a:lnSpc>
                <a:spcPct val="85000"/>
              </a:lnSpc>
              <a:spcBef>
                <a:spcPct val="0"/>
              </a:spcBef>
              <a:spcAft>
                <a:spcPct val="0"/>
              </a:spcAft>
              <a:defRPr sz="3600" b="1">
                <a:solidFill>
                  <a:srgbClr val="FF0000"/>
                </a:solidFill>
                <a:latin typeface="Arial" charset="0"/>
              </a:defRPr>
            </a:lvl9pPr>
          </a:lstStyle>
          <a:p>
            <a:r>
              <a:rPr lang="en-US" sz="4000" kern="0" dirty="0">
                <a:solidFill>
                  <a:srgbClr val="DE0000"/>
                </a:solidFill>
                <a:latin typeface="Arial"/>
              </a:rPr>
              <a:t>3600W LLC F280025 I2C Init code </a:t>
            </a:r>
          </a:p>
        </p:txBody>
      </p:sp>
      <p:sp>
        <p:nvSpPr>
          <p:cNvPr id="4" name="Rectangle 3">
            <a:extLst>
              <a:ext uri="{FF2B5EF4-FFF2-40B4-BE49-F238E27FC236}">
                <a16:creationId xmlns:a16="http://schemas.microsoft.com/office/drawing/2014/main" id="{F6D57FFB-E531-412A-B393-D728B1ACD35B}"/>
              </a:ext>
            </a:extLst>
          </p:cNvPr>
          <p:cNvSpPr/>
          <p:nvPr/>
        </p:nvSpPr>
        <p:spPr>
          <a:xfrm>
            <a:off x="439269" y="806824"/>
            <a:ext cx="8337338" cy="5493812"/>
          </a:xfrm>
          <a:prstGeom prst="rect">
            <a:avLst/>
          </a:prstGeom>
        </p:spPr>
        <p:txBody>
          <a:bodyPr wrap="square">
            <a:spAutoFit/>
          </a:bodyPr>
          <a:lstStyle/>
          <a:p>
            <a:r>
              <a:rPr lang="en-US" sz="900" dirty="0">
                <a:latin typeface="Microsoft YaHei" panose="020B0503020204020204" pitchFamily="34" charset="-122"/>
                <a:ea typeface="DengXian" panose="02010600030101010101" pitchFamily="2" charset="-122"/>
              </a:rPr>
              <a:t>void InitI2C(void)</a:t>
            </a:r>
            <a:endParaRPr lang="en-US" sz="900" dirty="0">
              <a:latin typeface="Calibri" panose="020F0502020204030204" pitchFamily="34" charset="0"/>
              <a:ea typeface="DengXian" panose="02010600030101010101" pitchFamily="2" charset="-122"/>
            </a:endParaRPr>
          </a:p>
          <a:p>
            <a:r>
              <a:rPr lang="en-US" sz="900" dirty="0">
                <a:latin typeface="Microsoft YaHei" panose="020B0503020204020204" pitchFamily="34" charset="-122"/>
                <a:ea typeface="DengXian" panose="02010600030101010101" pitchFamily="2" charset="-122"/>
              </a:rPr>
              <a:t>{</a:t>
            </a:r>
            <a:endParaRPr lang="en-US" sz="900" dirty="0">
              <a:latin typeface="Calibri" panose="020F0502020204030204" pitchFamily="34" charset="0"/>
              <a:ea typeface="DengXian" panose="02010600030101010101" pitchFamily="2" charset="-122"/>
            </a:endParaRPr>
          </a:p>
          <a:p>
            <a:r>
              <a:rPr lang="en-US" sz="900" dirty="0">
                <a:latin typeface="Microsoft YaHei" panose="020B0503020204020204" pitchFamily="34" charset="-122"/>
                <a:ea typeface="DengXian" panose="02010600030101010101" pitchFamily="2" charset="-122"/>
              </a:rPr>
              <a:t>    //Initialize I2C IO</a:t>
            </a:r>
            <a:endParaRPr lang="en-US" sz="900" dirty="0">
              <a:latin typeface="Calibri" panose="020F0502020204030204" pitchFamily="34" charset="0"/>
              <a:ea typeface="DengXian" panose="02010600030101010101" pitchFamily="2" charset="-122"/>
            </a:endParaRPr>
          </a:p>
          <a:p>
            <a:r>
              <a:rPr lang="en-US" sz="900" dirty="0">
                <a:latin typeface="Microsoft YaHei" panose="020B0503020204020204" pitchFamily="34" charset="-122"/>
                <a:ea typeface="DengXian" panose="02010600030101010101" pitchFamily="2" charset="-122"/>
              </a:rPr>
              <a:t>    InitI2CGpio();</a:t>
            </a:r>
            <a:endParaRPr lang="en-US" sz="900" dirty="0">
              <a:latin typeface="Calibri" panose="020F0502020204030204" pitchFamily="34" charset="0"/>
              <a:ea typeface="DengXian" panose="02010600030101010101" pitchFamily="2" charset="-122"/>
            </a:endParaRPr>
          </a:p>
          <a:p>
            <a:r>
              <a:rPr lang="en-US" sz="900" dirty="0">
                <a:latin typeface="Microsoft YaHei" panose="020B0503020204020204" pitchFamily="34" charset="-122"/>
                <a:ea typeface="DengXian" panose="02010600030101010101" pitchFamily="2" charset="-122"/>
              </a:rPr>
              <a:t>    // Initialize I2C</a:t>
            </a:r>
            <a:endParaRPr lang="en-US" sz="900" dirty="0">
              <a:latin typeface="Calibri" panose="020F0502020204030204" pitchFamily="34" charset="0"/>
              <a:ea typeface="DengXian" panose="02010600030101010101" pitchFamily="2" charset="-122"/>
            </a:endParaRPr>
          </a:p>
          <a:p>
            <a:r>
              <a:rPr lang="en-US" sz="900" dirty="0">
                <a:latin typeface="Microsoft YaHei" panose="020B0503020204020204" pitchFamily="34" charset="-122"/>
                <a:ea typeface="DengXian" panose="02010600030101010101" pitchFamily="2" charset="-122"/>
              </a:rPr>
              <a:t>    I2caRegs.I2CMDR.bit.IRS     = 0;                //</a:t>
            </a:r>
            <a:r>
              <a:rPr lang="zh-CN" altLang="en-US" sz="900" dirty="0">
                <a:latin typeface="Microsoft YaHei" panose="020B0503020204020204" pitchFamily="34" charset="-122"/>
                <a:ea typeface="DengXian" panose="02010600030101010101" pitchFamily="2" charset="-122"/>
              </a:rPr>
              <a:t>复位</a:t>
            </a:r>
            <a:r>
              <a:rPr lang="en-US" sz="900" dirty="0">
                <a:latin typeface="Microsoft YaHei" panose="020B0503020204020204" pitchFamily="34" charset="-122"/>
                <a:ea typeface="DengXian" panose="02010600030101010101" pitchFamily="2" charset="-122"/>
              </a:rPr>
              <a:t>I2C</a:t>
            </a:r>
            <a:r>
              <a:rPr lang="zh-CN" altLang="en-US" sz="900" dirty="0">
                <a:latin typeface="Microsoft YaHei" panose="020B0503020204020204" pitchFamily="34" charset="-122"/>
                <a:ea typeface="DengXian" panose="02010600030101010101" pitchFamily="2" charset="-122"/>
              </a:rPr>
              <a:t>模块，</a:t>
            </a:r>
            <a:r>
              <a:rPr lang="en-US" sz="900" dirty="0">
                <a:latin typeface="Microsoft YaHei" panose="020B0503020204020204" pitchFamily="34" charset="-122"/>
                <a:ea typeface="DengXian" panose="02010600030101010101" pitchFamily="2" charset="-122"/>
              </a:rPr>
              <a:t>I2CSTR</a:t>
            </a:r>
            <a:r>
              <a:rPr lang="zh-CN" altLang="en-US" sz="900" dirty="0">
                <a:latin typeface="Microsoft YaHei" panose="020B0503020204020204" pitchFamily="34" charset="-122"/>
                <a:ea typeface="DengXian" panose="02010600030101010101" pitchFamily="2" charset="-122"/>
              </a:rPr>
              <a:t>各个位复位到默认状态</a:t>
            </a:r>
            <a:endParaRPr lang="en-US" sz="900" dirty="0">
              <a:latin typeface="Calibri" panose="020F0502020204030204" pitchFamily="34" charset="0"/>
              <a:ea typeface="DengXian" panose="02010600030101010101" pitchFamily="2" charset="-122"/>
            </a:endParaRPr>
          </a:p>
          <a:p>
            <a:r>
              <a:rPr lang="en-US" sz="900" dirty="0">
                <a:latin typeface="Microsoft YaHei" panose="020B0503020204020204" pitchFamily="34" charset="-122"/>
                <a:ea typeface="DengXian" panose="02010600030101010101" pitchFamily="2" charset="-122"/>
              </a:rPr>
              <a:t>    I2caRegs.I2COAR.all         = 0x58;             //I2C own address register</a:t>
            </a:r>
            <a:endParaRPr lang="en-US" sz="900" dirty="0">
              <a:latin typeface="Calibri" panose="020F0502020204030204" pitchFamily="34" charset="0"/>
              <a:ea typeface="DengXian" panose="02010600030101010101" pitchFamily="2" charset="-122"/>
            </a:endParaRPr>
          </a:p>
          <a:p>
            <a:r>
              <a:rPr lang="en-US" sz="900" dirty="0">
                <a:latin typeface="Microsoft YaHei" panose="020B0503020204020204" pitchFamily="34" charset="-122"/>
                <a:ea typeface="DengXian" panose="02010600030101010101" pitchFamily="2" charset="-122"/>
              </a:rPr>
              <a:t>    I2caRegs.I2CMDR.bit.DLB     = 0;                //Digital loopback mode is Disabled</a:t>
            </a:r>
            <a:endParaRPr lang="en-US" sz="900" dirty="0">
              <a:latin typeface="Calibri" panose="020F0502020204030204" pitchFamily="34" charset="0"/>
              <a:ea typeface="DengXian" panose="02010600030101010101" pitchFamily="2" charset="-122"/>
            </a:endParaRPr>
          </a:p>
          <a:p>
            <a:r>
              <a:rPr lang="en-US" sz="900" dirty="0">
                <a:latin typeface="Microsoft YaHei" panose="020B0503020204020204" pitchFamily="34" charset="-122"/>
                <a:ea typeface="DengXian" panose="02010600030101010101" pitchFamily="2" charset="-122"/>
              </a:rPr>
              <a:t>    I2caRegs.I2CMDR.bit.MST     = 0;                //Slave mode</a:t>
            </a:r>
            <a:endParaRPr lang="en-US" sz="900" dirty="0">
              <a:latin typeface="Calibri" panose="020F0502020204030204" pitchFamily="34" charset="0"/>
              <a:ea typeface="DengXian" panose="02010600030101010101" pitchFamily="2" charset="-122"/>
            </a:endParaRPr>
          </a:p>
          <a:p>
            <a:r>
              <a:rPr lang="en-US" sz="900" dirty="0">
                <a:latin typeface="Microsoft YaHei" panose="020B0503020204020204" pitchFamily="34" charset="-122"/>
                <a:ea typeface="DengXian" panose="02010600030101010101" pitchFamily="2" charset="-122"/>
              </a:rPr>
              <a:t>    I2caRegs.I2CMDR.bit.XA      = 0;                //7-bit addressing mode</a:t>
            </a:r>
            <a:endParaRPr lang="en-US" sz="900" dirty="0">
              <a:latin typeface="Calibri" panose="020F0502020204030204" pitchFamily="34" charset="0"/>
              <a:ea typeface="DengXian" panose="02010600030101010101" pitchFamily="2" charset="-122"/>
            </a:endParaRPr>
          </a:p>
          <a:p>
            <a:r>
              <a:rPr lang="en-US" sz="900" dirty="0">
                <a:latin typeface="Microsoft YaHei" panose="020B0503020204020204" pitchFamily="34" charset="-122"/>
                <a:ea typeface="DengXian" panose="02010600030101010101" pitchFamily="2" charset="-122"/>
              </a:rPr>
              <a:t>    I2caRegs.I2CMDR.bit.FDF     = 0;                //Free data format mode is disabled</a:t>
            </a:r>
            <a:endParaRPr lang="en-US" sz="900" dirty="0">
              <a:latin typeface="Calibri" panose="020F0502020204030204" pitchFamily="34" charset="0"/>
              <a:ea typeface="DengXian" panose="02010600030101010101" pitchFamily="2" charset="-122"/>
            </a:endParaRPr>
          </a:p>
          <a:p>
            <a:r>
              <a:rPr lang="en-US" sz="900" dirty="0">
                <a:latin typeface="Microsoft YaHei" panose="020B0503020204020204" pitchFamily="34" charset="-122"/>
                <a:ea typeface="DengXian" panose="02010600030101010101" pitchFamily="2" charset="-122"/>
              </a:rPr>
              <a:t>    I2caRegs.I2CMDR.bit.FREE    = 1;                //The I2C module runs free</a:t>
            </a:r>
            <a:endParaRPr lang="en-US" sz="900" dirty="0">
              <a:latin typeface="Calibri" panose="020F0502020204030204" pitchFamily="34" charset="0"/>
              <a:ea typeface="DengXian" panose="02010600030101010101" pitchFamily="2" charset="-122"/>
            </a:endParaRPr>
          </a:p>
          <a:p>
            <a:r>
              <a:rPr lang="en-US" sz="900" dirty="0">
                <a:latin typeface="Microsoft YaHei" panose="020B0503020204020204" pitchFamily="34" charset="-122"/>
                <a:ea typeface="DengXian" panose="02010600030101010101" pitchFamily="2" charset="-122"/>
              </a:rPr>
              <a:t>    I2caRegs.I2CSAR.all         = 0x59;             // the 7-bit slave address that the I2C module transmits when it is in the master-transmitter </a:t>
            </a:r>
            <a:r>
              <a:rPr lang="en-US" sz="900" dirty="0" err="1">
                <a:latin typeface="Microsoft YaHei" panose="020B0503020204020204" pitchFamily="34" charset="-122"/>
                <a:ea typeface="DengXian" panose="02010600030101010101" pitchFamily="2" charset="-122"/>
              </a:rPr>
              <a:t>mode.ode</a:t>
            </a:r>
            <a:endParaRPr lang="en-US" sz="900" dirty="0">
              <a:latin typeface="Calibri" panose="020F0502020204030204" pitchFamily="34" charset="0"/>
              <a:ea typeface="DengXian" panose="02010600030101010101" pitchFamily="2" charset="-122"/>
            </a:endParaRPr>
          </a:p>
          <a:p>
            <a:r>
              <a:rPr lang="en-US" sz="900" dirty="0">
                <a:latin typeface="Microsoft YaHei" panose="020B0503020204020204" pitchFamily="34" charset="-122"/>
                <a:ea typeface="DengXian" panose="02010600030101010101" pitchFamily="2" charset="-122"/>
              </a:rPr>
              <a:t>    //                                   100MHz</a:t>
            </a:r>
            <a:endParaRPr lang="en-US" sz="900" dirty="0">
              <a:latin typeface="Calibri" panose="020F0502020204030204" pitchFamily="34" charset="0"/>
              <a:ea typeface="DengXian" panose="02010600030101010101" pitchFamily="2" charset="-122"/>
            </a:endParaRPr>
          </a:p>
          <a:p>
            <a:r>
              <a:rPr lang="en-US" sz="900" dirty="0">
                <a:latin typeface="Microsoft YaHei" panose="020B0503020204020204" pitchFamily="34" charset="-122"/>
                <a:ea typeface="DengXian" panose="02010600030101010101" pitchFamily="2" charset="-122"/>
              </a:rPr>
              <a:t>    //  master clock frequency = --------------------------- =100kHz</a:t>
            </a:r>
            <a:endParaRPr lang="en-US" sz="900" dirty="0">
              <a:latin typeface="Calibri" panose="020F0502020204030204" pitchFamily="34" charset="0"/>
              <a:ea typeface="DengXian" panose="02010600030101010101" pitchFamily="2" charset="-122"/>
            </a:endParaRPr>
          </a:p>
          <a:p>
            <a:r>
              <a:rPr lang="en-US" sz="900" dirty="0">
                <a:latin typeface="Microsoft YaHei" panose="020B0503020204020204" pitchFamily="34" charset="-122"/>
                <a:ea typeface="DengXian" panose="02010600030101010101" pitchFamily="2" charset="-122"/>
              </a:rPr>
              <a:t>    //                           (IPSC+1)[(ICCL+5)+(ICCH+5)]</a:t>
            </a:r>
            <a:endParaRPr lang="en-US" sz="900" dirty="0">
              <a:latin typeface="Calibri" panose="020F0502020204030204" pitchFamily="34" charset="0"/>
              <a:ea typeface="DengXian" panose="02010600030101010101" pitchFamily="2" charset="-122"/>
            </a:endParaRPr>
          </a:p>
          <a:p>
            <a:r>
              <a:rPr lang="en-US" sz="900" dirty="0">
                <a:latin typeface="Microsoft YaHei" panose="020B0503020204020204" pitchFamily="34" charset="-122"/>
                <a:ea typeface="DengXian" panose="02010600030101010101" pitchFamily="2" charset="-122"/>
              </a:rPr>
              <a:t>    I2caRegs.I2CPSC.all = 9;            // I2C </a:t>
            </a:r>
            <a:r>
              <a:rPr lang="en-US" sz="900" dirty="0" err="1">
                <a:latin typeface="Microsoft YaHei" panose="020B0503020204020204" pitchFamily="34" charset="-122"/>
                <a:ea typeface="DengXian" panose="02010600030101010101" pitchFamily="2" charset="-122"/>
              </a:rPr>
              <a:t>prescaler</a:t>
            </a:r>
            <a:r>
              <a:rPr lang="en-US" sz="900" dirty="0">
                <a:latin typeface="Microsoft YaHei" panose="020B0503020204020204" pitchFamily="34" charset="-122"/>
                <a:ea typeface="DengXian" panose="02010600030101010101" pitchFamily="2" charset="-122"/>
              </a:rPr>
              <a:t> divide-down value</a:t>
            </a:r>
            <a:endParaRPr lang="en-US" sz="900" dirty="0">
              <a:latin typeface="Calibri" panose="020F0502020204030204" pitchFamily="34" charset="0"/>
              <a:ea typeface="DengXian" panose="02010600030101010101" pitchFamily="2" charset="-122"/>
            </a:endParaRPr>
          </a:p>
          <a:p>
            <a:r>
              <a:rPr lang="en-US" sz="900" dirty="0">
                <a:latin typeface="Microsoft YaHei" panose="020B0503020204020204" pitchFamily="34" charset="-122"/>
                <a:ea typeface="DengXian" panose="02010600030101010101" pitchFamily="2" charset="-122"/>
              </a:rPr>
              <a:t>    I2caRegs.I2CCLKL = 45;              // Clock low-time divide-down </a:t>
            </a:r>
            <a:r>
              <a:rPr lang="en-US" sz="900" dirty="0" err="1">
                <a:latin typeface="Microsoft YaHei" panose="020B0503020204020204" pitchFamily="34" charset="-122"/>
                <a:ea typeface="DengXian" panose="02010600030101010101" pitchFamily="2" charset="-122"/>
              </a:rPr>
              <a:t>value,NOTE</a:t>
            </a:r>
            <a:r>
              <a:rPr lang="en-US" sz="900" dirty="0">
                <a:latin typeface="Microsoft YaHei" panose="020B0503020204020204" pitchFamily="34" charset="-122"/>
                <a:ea typeface="DengXian" panose="02010600030101010101" pitchFamily="2" charset="-122"/>
              </a:rPr>
              <a:t>: must be non zero</a:t>
            </a:r>
            <a:endParaRPr lang="en-US" sz="900" dirty="0">
              <a:latin typeface="Calibri" panose="020F0502020204030204" pitchFamily="34" charset="0"/>
              <a:ea typeface="DengXian" panose="02010600030101010101" pitchFamily="2" charset="-122"/>
            </a:endParaRPr>
          </a:p>
          <a:p>
            <a:r>
              <a:rPr lang="en-US" sz="900" dirty="0">
                <a:latin typeface="Microsoft YaHei" panose="020B0503020204020204" pitchFamily="34" charset="-122"/>
                <a:ea typeface="DengXian" panose="02010600030101010101" pitchFamily="2" charset="-122"/>
              </a:rPr>
              <a:t>    I2caRegs.I2CCLKH = 45;              // Clock high-time divide-down </a:t>
            </a:r>
            <a:r>
              <a:rPr lang="en-US" sz="900" dirty="0" err="1">
                <a:latin typeface="Microsoft YaHei" panose="020B0503020204020204" pitchFamily="34" charset="-122"/>
                <a:ea typeface="DengXian" panose="02010600030101010101" pitchFamily="2" charset="-122"/>
              </a:rPr>
              <a:t>value,NOTE</a:t>
            </a:r>
            <a:r>
              <a:rPr lang="en-US" sz="900" dirty="0">
                <a:latin typeface="Microsoft YaHei" panose="020B0503020204020204" pitchFamily="34" charset="-122"/>
                <a:ea typeface="DengXian" panose="02010600030101010101" pitchFamily="2" charset="-122"/>
              </a:rPr>
              <a:t>: must be non zero</a:t>
            </a:r>
            <a:endParaRPr lang="en-US" sz="900" dirty="0">
              <a:latin typeface="Calibri" panose="020F0502020204030204" pitchFamily="34" charset="0"/>
              <a:ea typeface="DengXian" panose="02010600030101010101" pitchFamily="2" charset="-122"/>
            </a:endParaRPr>
          </a:p>
          <a:p>
            <a:r>
              <a:rPr lang="en-US" sz="900" dirty="0">
                <a:latin typeface="Microsoft YaHei" panose="020B0503020204020204" pitchFamily="34" charset="-122"/>
                <a:ea typeface="DengXian" panose="02010600030101010101" pitchFamily="2" charset="-122"/>
              </a:rPr>
              <a:t>    I2caRegs.I2CCNT=0x000;              //Data count value</a:t>
            </a:r>
            <a:endParaRPr lang="en-US" sz="900" dirty="0">
              <a:latin typeface="Calibri" panose="020F0502020204030204" pitchFamily="34" charset="0"/>
              <a:ea typeface="DengXian" panose="02010600030101010101" pitchFamily="2" charset="-122"/>
            </a:endParaRPr>
          </a:p>
          <a:p>
            <a:r>
              <a:rPr lang="en-US" sz="900" dirty="0">
                <a:latin typeface="Microsoft YaHei" panose="020B0503020204020204" pitchFamily="34" charset="-122"/>
                <a:ea typeface="DengXian" panose="02010600030101010101" pitchFamily="2" charset="-122"/>
              </a:rPr>
              <a:t>    I2caRegs.I2CMDR.bit.IRS = 1;        //The I2C module is </a:t>
            </a:r>
            <a:r>
              <a:rPr lang="en-US" sz="900" dirty="0" err="1">
                <a:latin typeface="Microsoft YaHei" panose="020B0503020204020204" pitchFamily="34" charset="-122"/>
                <a:ea typeface="DengXian" panose="02010600030101010101" pitchFamily="2" charset="-122"/>
              </a:rPr>
              <a:t>enabled,Take</a:t>
            </a:r>
            <a:r>
              <a:rPr lang="en-US" sz="900" dirty="0">
                <a:latin typeface="Microsoft YaHei" panose="020B0503020204020204" pitchFamily="34" charset="-122"/>
                <a:ea typeface="DengXian" panose="02010600030101010101" pitchFamily="2" charset="-122"/>
              </a:rPr>
              <a:t> I2C out of reset</a:t>
            </a:r>
            <a:endParaRPr lang="en-US" sz="900" dirty="0">
              <a:latin typeface="Calibri" panose="020F0502020204030204" pitchFamily="34" charset="0"/>
              <a:ea typeface="DengXian" panose="02010600030101010101" pitchFamily="2" charset="-122"/>
            </a:endParaRPr>
          </a:p>
          <a:p>
            <a:r>
              <a:rPr lang="en-US" sz="900" dirty="0">
                <a:latin typeface="Microsoft YaHei" panose="020B0503020204020204" pitchFamily="34" charset="-122"/>
                <a:ea typeface="DengXian" panose="02010600030101010101" pitchFamily="2" charset="-122"/>
              </a:rPr>
              <a:t>    DELAY_US(3000);</a:t>
            </a:r>
            <a:endParaRPr lang="en-US" sz="900" dirty="0">
              <a:latin typeface="Calibri" panose="020F0502020204030204" pitchFamily="34" charset="0"/>
              <a:ea typeface="DengXian" panose="02010600030101010101" pitchFamily="2" charset="-122"/>
            </a:endParaRPr>
          </a:p>
          <a:p>
            <a:r>
              <a:rPr lang="en-US" sz="900" dirty="0">
                <a:latin typeface="Microsoft YaHei" panose="020B0503020204020204" pitchFamily="34" charset="-122"/>
                <a:ea typeface="DengXian" panose="02010600030101010101" pitchFamily="2" charset="-122"/>
              </a:rPr>
              <a:t>//  I2caRegs.I2CDXR = 0x00;             //Load data to clear XRDY flag</a:t>
            </a:r>
            <a:endParaRPr lang="en-US" sz="900" dirty="0">
              <a:latin typeface="Calibri" panose="020F0502020204030204" pitchFamily="34" charset="0"/>
              <a:ea typeface="DengXian" panose="02010600030101010101" pitchFamily="2" charset="-122"/>
            </a:endParaRPr>
          </a:p>
          <a:p>
            <a:r>
              <a:rPr lang="en-US" sz="900" dirty="0">
                <a:latin typeface="Microsoft YaHei" panose="020B0503020204020204" pitchFamily="34" charset="-122"/>
                <a:ea typeface="DengXian" panose="02010600030101010101" pitchFamily="2" charset="-122"/>
              </a:rPr>
              <a:t>    I2caRegs.I2CIER.bit.AAS  = 1;       //Addressed as slave interrupt enable</a:t>
            </a:r>
            <a:endParaRPr lang="en-US" sz="900" dirty="0">
              <a:latin typeface="Calibri" panose="020F0502020204030204" pitchFamily="34" charset="0"/>
              <a:ea typeface="DengXian" panose="02010600030101010101" pitchFamily="2" charset="-122"/>
            </a:endParaRPr>
          </a:p>
          <a:p>
            <a:r>
              <a:rPr lang="en-US" sz="900" dirty="0">
                <a:latin typeface="Microsoft YaHei" panose="020B0503020204020204" pitchFamily="34" charset="-122"/>
                <a:ea typeface="DengXian" panose="02010600030101010101" pitchFamily="2" charset="-122"/>
              </a:rPr>
              <a:t>    I2caRegs.I2CIER.bit.RRDY = 1;       //Receive-data-ready interrupt enable</a:t>
            </a:r>
            <a:endParaRPr lang="en-US" sz="900" dirty="0">
              <a:latin typeface="Calibri" panose="020F0502020204030204" pitchFamily="34" charset="0"/>
              <a:ea typeface="DengXian" panose="02010600030101010101" pitchFamily="2" charset="-122"/>
            </a:endParaRPr>
          </a:p>
          <a:p>
            <a:r>
              <a:rPr lang="en-US" sz="900" dirty="0">
                <a:latin typeface="Microsoft YaHei" panose="020B0503020204020204" pitchFamily="34" charset="-122"/>
                <a:ea typeface="DengXian" panose="02010600030101010101" pitchFamily="2" charset="-122"/>
              </a:rPr>
              <a:t>    I2caRegs.I2CIER.bit.XRDY = 0;       //Transmit-data-ready interrupt enable</a:t>
            </a:r>
            <a:endParaRPr lang="en-US" sz="900" dirty="0">
              <a:latin typeface="Calibri" panose="020F0502020204030204" pitchFamily="34" charset="0"/>
              <a:ea typeface="DengXian" panose="02010600030101010101" pitchFamily="2" charset="-122"/>
            </a:endParaRPr>
          </a:p>
          <a:p>
            <a:r>
              <a:rPr lang="en-US" sz="900" dirty="0">
                <a:latin typeface="Microsoft YaHei" panose="020B0503020204020204" pitchFamily="34" charset="-122"/>
                <a:ea typeface="DengXian" panose="02010600030101010101" pitchFamily="2" charset="-122"/>
              </a:rPr>
              <a:t>//  I2caRegs.I2CIER.bit.ARBL = 0;</a:t>
            </a:r>
            <a:endParaRPr lang="en-US" sz="900" dirty="0">
              <a:latin typeface="Calibri" panose="020F0502020204030204" pitchFamily="34" charset="0"/>
              <a:ea typeface="DengXian" panose="02010600030101010101" pitchFamily="2" charset="-122"/>
            </a:endParaRPr>
          </a:p>
          <a:p>
            <a:r>
              <a:rPr lang="en-US" sz="900" dirty="0">
                <a:latin typeface="Microsoft YaHei" panose="020B0503020204020204" pitchFamily="34" charset="-122"/>
                <a:ea typeface="DengXian" panose="02010600030101010101" pitchFamily="2" charset="-122"/>
              </a:rPr>
              <a:t>//  I2caRegs.I2CIER.bit.NACK = 0;</a:t>
            </a:r>
            <a:endParaRPr lang="en-US" sz="900" dirty="0">
              <a:latin typeface="Calibri" panose="020F0502020204030204" pitchFamily="34" charset="0"/>
              <a:ea typeface="DengXian" panose="02010600030101010101" pitchFamily="2" charset="-122"/>
            </a:endParaRPr>
          </a:p>
          <a:p>
            <a:r>
              <a:rPr lang="en-US" sz="900" dirty="0">
                <a:latin typeface="Microsoft YaHei" panose="020B0503020204020204" pitchFamily="34" charset="-122"/>
                <a:ea typeface="DengXian" panose="02010600030101010101" pitchFamily="2" charset="-122"/>
              </a:rPr>
              <a:t>//  I2caRegs.I2CIER.bit.SCD = 0;</a:t>
            </a:r>
            <a:endParaRPr lang="en-US" sz="900" dirty="0">
              <a:latin typeface="Calibri" panose="020F0502020204030204" pitchFamily="34" charset="0"/>
              <a:ea typeface="DengXian" panose="02010600030101010101" pitchFamily="2" charset="-122"/>
            </a:endParaRPr>
          </a:p>
          <a:p>
            <a:r>
              <a:rPr lang="en-US" sz="900" dirty="0">
                <a:latin typeface="Microsoft YaHei" panose="020B0503020204020204" pitchFamily="34" charset="-122"/>
                <a:ea typeface="DengXian" panose="02010600030101010101" pitchFamily="2" charset="-122"/>
              </a:rPr>
              <a:t>//  I2caRegs.I2CIER.bit.rsvd = 0;</a:t>
            </a:r>
            <a:endParaRPr lang="en-US" sz="900" dirty="0">
              <a:latin typeface="Calibri" panose="020F0502020204030204" pitchFamily="34" charset="0"/>
              <a:ea typeface="DengXian" panose="02010600030101010101" pitchFamily="2" charset="-122"/>
            </a:endParaRPr>
          </a:p>
          <a:p>
            <a:r>
              <a:rPr lang="en-US" sz="900" dirty="0">
                <a:latin typeface="Microsoft YaHei" panose="020B0503020204020204" pitchFamily="34" charset="-122"/>
                <a:ea typeface="DengXian" panose="02010600030101010101" pitchFamily="2" charset="-122"/>
              </a:rPr>
              <a:t>    I2caRegs.I2CEMDR.bit.FCM = 0;</a:t>
            </a:r>
            <a:endParaRPr lang="en-US" sz="900" dirty="0">
              <a:latin typeface="Calibri" panose="020F0502020204030204" pitchFamily="34" charset="0"/>
              <a:ea typeface="DengXian" panose="02010600030101010101" pitchFamily="2" charset="-122"/>
            </a:endParaRPr>
          </a:p>
          <a:p>
            <a:r>
              <a:rPr lang="en-US" sz="900" dirty="0">
                <a:latin typeface="Microsoft YaHei" panose="020B0503020204020204" pitchFamily="34" charset="-122"/>
                <a:ea typeface="DengXian" panose="02010600030101010101" pitchFamily="2" charset="-122"/>
              </a:rPr>
              <a:t>    I2caRegs.I2CCNT         =0x0000;</a:t>
            </a:r>
            <a:endParaRPr lang="en-US" sz="900" dirty="0">
              <a:latin typeface="Calibri" panose="020F0502020204030204" pitchFamily="34" charset="0"/>
              <a:ea typeface="DengXian" panose="02010600030101010101" pitchFamily="2" charset="-122"/>
            </a:endParaRPr>
          </a:p>
          <a:p>
            <a:r>
              <a:rPr lang="en-US" sz="900" dirty="0">
                <a:latin typeface="Microsoft YaHei" panose="020B0503020204020204" pitchFamily="34" charset="-122"/>
                <a:ea typeface="DengXian" panose="02010600030101010101" pitchFamily="2" charset="-122"/>
              </a:rPr>
              <a:t>    I2caRegs.I2CFFTX.bit.I2CFFEN = 0;</a:t>
            </a:r>
            <a:endParaRPr lang="en-US" sz="900" dirty="0">
              <a:latin typeface="Calibri" panose="020F0502020204030204" pitchFamily="34" charset="0"/>
              <a:ea typeface="DengXian" panose="02010600030101010101" pitchFamily="2" charset="-122"/>
            </a:endParaRPr>
          </a:p>
          <a:p>
            <a:r>
              <a:rPr lang="en-US" sz="900" dirty="0">
                <a:latin typeface="Microsoft YaHei" panose="020B0503020204020204" pitchFamily="34" charset="-122"/>
                <a:ea typeface="DengXian" panose="02010600030101010101" pitchFamily="2" charset="-122"/>
              </a:rPr>
              <a:t>    EALLOW;</a:t>
            </a:r>
            <a:endParaRPr lang="en-US" sz="900" dirty="0">
              <a:latin typeface="Calibri" panose="020F0502020204030204" pitchFamily="34" charset="0"/>
              <a:ea typeface="DengXian" panose="02010600030101010101" pitchFamily="2" charset="-122"/>
            </a:endParaRPr>
          </a:p>
          <a:p>
            <a:r>
              <a:rPr lang="en-US" sz="900" dirty="0">
                <a:latin typeface="Microsoft YaHei" panose="020B0503020204020204" pitchFamily="34" charset="-122"/>
                <a:ea typeface="DengXian" panose="02010600030101010101" pitchFamily="2" charset="-122"/>
              </a:rPr>
              <a:t>    PieVectTable.I2CA_INT = &amp;cpu_i2c_isr;   //</a:t>
            </a:r>
            <a:r>
              <a:rPr lang="zh-CN" altLang="en-US" sz="900" dirty="0">
                <a:latin typeface="Microsoft YaHei" panose="020B0503020204020204" pitchFamily="34" charset="-122"/>
                <a:ea typeface="DengXian" panose="02010600030101010101" pitchFamily="2" charset="-122"/>
              </a:rPr>
              <a:t>重映射中断服务函数</a:t>
            </a:r>
            <a:endParaRPr lang="en-US" sz="900" dirty="0">
              <a:latin typeface="Calibri" panose="020F0502020204030204" pitchFamily="34" charset="0"/>
              <a:ea typeface="DengXian" panose="02010600030101010101" pitchFamily="2" charset="-122"/>
            </a:endParaRPr>
          </a:p>
          <a:p>
            <a:r>
              <a:rPr lang="en-US" sz="900" dirty="0">
                <a:latin typeface="Microsoft YaHei" panose="020B0503020204020204" pitchFamily="34" charset="-122"/>
                <a:ea typeface="DengXian" panose="02010600030101010101" pitchFamily="2" charset="-122"/>
              </a:rPr>
              <a:t>    EDIS;</a:t>
            </a:r>
            <a:endParaRPr lang="en-US" sz="900" dirty="0">
              <a:latin typeface="Calibri" panose="020F0502020204030204" pitchFamily="34" charset="0"/>
              <a:ea typeface="DengXian" panose="02010600030101010101" pitchFamily="2" charset="-122"/>
            </a:endParaRPr>
          </a:p>
          <a:p>
            <a:r>
              <a:rPr lang="en-US" sz="900" dirty="0">
                <a:latin typeface="Microsoft YaHei" panose="020B0503020204020204" pitchFamily="34" charset="-122"/>
                <a:ea typeface="DengXian" panose="02010600030101010101" pitchFamily="2" charset="-122"/>
              </a:rPr>
              <a:t>    IER |= M_INT8;    //I2C FIFO Interrupt</a:t>
            </a:r>
            <a:endParaRPr lang="en-US" sz="900" dirty="0">
              <a:latin typeface="Calibri" panose="020F0502020204030204" pitchFamily="34" charset="0"/>
              <a:ea typeface="DengXian" panose="02010600030101010101" pitchFamily="2" charset="-122"/>
            </a:endParaRPr>
          </a:p>
          <a:p>
            <a:r>
              <a:rPr lang="en-US" sz="900" dirty="0">
                <a:latin typeface="Microsoft YaHei" panose="020B0503020204020204" pitchFamily="34" charset="-122"/>
                <a:ea typeface="DengXian" panose="02010600030101010101" pitchFamily="2" charset="-122"/>
              </a:rPr>
              <a:t>    PieCtrlRegs.PIEIER8.bit.INTx1 = 1;      //</a:t>
            </a:r>
            <a:r>
              <a:rPr lang="zh-CN" altLang="en-US" sz="900" dirty="0">
                <a:latin typeface="Microsoft YaHei" panose="020B0503020204020204" pitchFamily="34" charset="-122"/>
                <a:ea typeface="DengXian" panose="02010600030101010101" pitchFamily="2" charset="-122"/>
              </a:rPr>
              <a:t>连接</a:t>
            </a:r>
            <a:r>
              <a:rPr lang="en-US" sz="900" dirty="0">
                <a:latin typeface="Microsoft YaHei" panose="020B0503020204020204" pitchFamily="34" charset="-122"/>
                <a:ea typeface="DengXian" panose="02010600030101010101" pitchFamily="2" charset="-122"/>
              </a:rPr>
              <a:t>Y</a:t>
            </a:r>
            <a:r>
              <a:rPr lang="zh-CN" altLang="en-US" sz="900" dirty="0">
                <a:latin typeface="Microsoft YaHei" panose="020B0503020204020204" pitchFamily="34" charset="-122"/>
                <a:ea typeface="DengXian" panose="02010600030101010101" pitchFamily="2" charset="-122"/>
              </a:rPr>
              <a:t>中断里的第几位</a:t>
            </a:r>
            <a:endParaRPr lang="en-US" sz="900" dirty="0">
              <a:latin typeface="Calibri" panose="020F0502020204030204" pitchFamily="34" charset="0"/>
              <a:ea typeface="DengXian" panose="02010600030101010101" pitchFamily="2" charset="-122"/>
            </a:endParaRPr>
          </a:p>
          <a:p>
            <a:r>
              <a:rPr lang="en-US" sz="900" dirty="0">
                <a:latin typeface="Microsoft YaHei" panose="020B0503020204020204" pitchFamily="34" charset="-122"/>
                <a:ea typeface="DengXian" panose="02010600030101010101" pitchFamily="2" charset="-122"/>
              </a:rPr>
              <a:t>}</a:t>
            </a:r>
            <a:endParaRPr lang="en-US" sz="900" dirty="0">
              <a:latin typeface="Calibri" panose="020F0502020204030204" pitchFamily="34" charset="0"/>
              <a:ea typeface="DengXian" panose="02010600030101010101" pitchFamily="2" charset="-122"/>
            </a:endParaRPr>
          </a:p>
        </p:txBody>
      </p:sp>
    </p:spTree>
    <p:extLst>
      <p:ext uri="{BB962C8B-B14F-4D97-AF65-F5344CB8AC3E}">
        <p14:creationId xmlns:p14="http://schemas.microsoft.com/office/powerpoint/2010/main" val="3189704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524B378-49A1-437F-AA52-B2F33BCB2DAF}"/>
              </a:ext>
            </a:extLst>
          </p:cNvPr>
          <p:cNvSpPr txBox="1">
            <a:spLocks/>
          </p:cNvSpPr>
          <p:nvPr/>
        </p:nvSpPr>
        <p:spPr bwMode="auto">
          <a:xfrm>
            <a:off x="231774" y="107163"/>
            <a:ext cx="12220201" cy="995496"/>
          </a:xfrm>
          <a:prstGeom prst="rect">
            <a:avLst/>
          </a:prstGeom>
          <a:noFill/>
          <a:ln w="9525">
            <a:noFill/>
            <a:miter lim="800000"/>
            <a:headEnd/>
            <a:tailEnd/>
          </a:ln>
        </p:spPr>
        <p:txBody>
          <a:bodyPr vert="horz" wrap="square" lIns="76179" tIns="38088" rIns="76179" bIns="38088" numCol="1" anchor="ctr" anchorCtr="0" compatLnSpc="1">
            <a:prstTxWarp prst="textNoShape">
              <a:avLst/>
            </a:prstTxWarp>
          </a:bodyPr>
          <a:lstStyle>
            <a:lvl1pPr algn="l" rtl="0" eaLnBrk="1" fontAlgn="base" hangingPunct="1">
              <a:lnSpc>
                <a:spcPct val="85000"/>
              </a:lnSpc>
              <a:spcBef>
                <a:spcPct val="0"/>
              </a:spcBef>
              <a:spcAft>
                <a:spcPct val="0"/>
              </a:spcAft>
              <a:defRPr sz="4400" b="1">
                <a:solidFill>
                  <a:schemeClr val="tx2"/>
                </a:solidFill>
                <a:latin typeface="+mj-lt"/>
                <a:ea typeface="+mj-ea"/>
                <a:cs typeface="+mj-cs"/>
              </a:defRPr>
            </a:lvl1pPr>
            <a:lvl2pPr algn="l" rtl="0" eaLnBrk="1" fontAlgn="base" hangingPunct="1">
              <a:lnSpc>
                <a:spcPct val="85000"/>
              </a:lnSpc>
              <a:spcBef>
                <a:spcPct val="0"/>
              </a:spcBef>
              <a:spcAft>
                <a:spcPct val="0"/>
              </a:spcAft>
              <a:defRPr sz="3600" b="1">
                <a:solidFill>
                  <a:schemeClr val="tx2"/>
                </a:solidFill>
                <a:latin typeface="Arial" charset="0"/>
              </a:defRPr>
            </a:lvl2pPr>
            <a:lvl3pPr algn="l" rtl="0" eaLnBrk="1" fontAlgn="base" hangingPunct="1">
              <a:lnSpc>
                <a:spcPct val="85000"/>
              </a:lnSpc>
              <a:spcBef>
                <a:spcPct val="0"/>
              </a:spcBef>
              <a:spcAft>
                <a:spcPct val="0"/>
              </a:spcAft>
              <a:defRPr sz="3600" b="1">
                <a:solidFill>
                  <a:schemeClr val="tx2"/>
                </a:solidFill>
                <a:latin typeface="Arial" charset="0"/>
              </a:defRPr>
            </a:lvl3pPr>
            <a:lvl4pPr algn="l" rtl="0" eaLnBrk="1" fontAlgn="base" hangingPunct="1">
              <a:lnSpc>
                <a:spcPct val="85000"/>
              </a:lnSpc>
              <a:spcBef>
                <a:spcPct val="0"/>
              </a:spcBef>
              <a:spcAft>
                <a:spcPct val="0"/>
              </a:spcAft>
              <a:defRPr sz="3600" b="1">
                <a:solidFill>
                  <a:schemeClr val="tx2"/>
                </a:solidFill>
                <a:latin typeface="Arial" charset="0"/>
              </a:defRPr>
            </a:lvl4pPr>
            <a:lvl5pPr algn="l" rtl="0" eaLnBrk="1" fontAlgn="base" hangingPunct="1">
              <a:lnSpc>
                <a:spcPct val="85000"/>
              </a:lnSpc>
              <a:spcBef>
                <a:spcPct val="0"/>
              </a:spcBef>
              <a:spcAft>
                <a:spcPct val="0"/>
              </a:spcAft>
              <a:defRPr sz="3600" b="1">
                <a:solidFill>
                  <a:schemeClr val="tx2"/>
                </a:solidFill>
                <a:latin typeface="Arial" charset="0"/>
              </a:defRPr>
            </a:lvl5pPr>
            <a:lvl6pPr marL="507847" algn="l" rtl="0" eaLnBrk="1" fontAlgn="base" hangingPunct="1">
              <a:lnSpc>
                <a:spcPct val="85000"/>
              </a:lnSpc>
              <a:spcBef>
                <a:spcPct val="0"/>
              </a:spcBef>
              <a:spcAft>
                <a:spcPct val="0"/>
              </a:spcAft>
              <a:defRPr sz="3600" b="1">
                <a:solidFill>
                  <a:srgbClr val="FF0000"/>
                </a:solidFill>
                <a:latin typeface="Arial" charset="0"/>
              </a:defRPr>
            </a:lvl6pPr>
            <a:lvl7pPr marL="1015695" algn="l" rtl="0" eaLnBrk="1" fontAlgn="base" hangingPunct="1">
              <a:lnSpc>
                <a:spcPct val="85000"/>
              </a:lnSpc>
              <a:spcBef>
                <a:spcPct val="0"/>
              </a:spcBef>
              <a:spcAft>
                <a:spcPct val="0"/>
              </a:spcAft>
              <a:defRPr sz="3600" b="1">
                <a:solidFill>
                  <a:srgbClr val="FF0000"/>
                </a:solidFill>
                <a:latin typeface="Arial" charset="0"/>
              </a:defRPr>
            </a:lvl7pPr>
            <a:lvl8pPr marL="1523539" algn="l" rtl="0" eaLnBrk="1" fontAlgn="base" hangingPunct="1">
              <a:lnSpc>
                <a:spcPct val="85000"/>
              </a:lnSpc>
              <a:spcBef>
                <a:spcPct val="0"/>
              </a:spcBef>
              <a:spcAft>
                <a:spcPct val="0"/>
              </a:spcAft>
              <a:defRPr sz="3600" b="1">
                <a:solidFill>
                  <a:srgbClr val="FF0000"/>
                </a:solidFill>
                <a:latin typeface="Arial" charset="0"/>
              </a:defRPr>
            </a:lvl8pPr>
            <a:lvl9pPr marL="2031380" algn="l" rtl="0" eaLnBrk="1" fontAlgn="base" hangingPunct="1">
              <a:lnSpc>
                <a:spcPct val="85000"/>
              </a:lnSpc>
              <a:spcBef>
                <a:spcPct val="0"/>
              </a:spcBef>
              <a:spcAft>
                <a:spcPct val="0"/>
              </a:spcAft>
              <a:defRPr sz="3600" b="1">
                <a:solidFill>
                  <a:srgbClr val="FF0000"/>
                </a:solidFill>
                <a:latin typeface="Arial" charset="0"/>
              </a:defRPr>
            </a:lvl9pPr>
          </a:lstStyle>
          <a:p>
            <a:r>
              <a:rPr lang="en-US" sz="3600" kern="0" dirty="0">
                <a:solidFill>
                  <a:srgbClr val="DE0000"/>
                </a:solidFill>
                <a:latin typeface="Arial"/>
              </a:rPr>
              <a:t>3600W LLC F280025 I2C Hardware Schematic </a:t>
            </a:r>
          </a:p>
        </p:txBody>
      </p:sp>
      <p:pic>
        <p:nvPicPr>
          <p:cNvPr id="5" name="图片 1">
            <a:extLst>
              <a:ext uri="{FF2B5EF4-FFF2-40B4-BE49-F238E27FC236}">
                <a16:creationId xmlns:a16="http://schemas.microsoft.com/office/drawing/2014/main" id="{E8F6C774-12E2-4062-BD0A-4A50DB5999B4}"/>
              </a:ext>
            </a:extLst>
          </p:cNvPr>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rot="-5400000">
            <a:off x="1193157" y="512425"/>
            <a:ext cx="3950424" cy="5622179"/>
          </a:xfrm>
          <a:prstGeom prst="rect">
            <a:avLst/>
          </a:prstGeom>
          <a:noFill/>
          <a:ln>
            <a:noFill/>
          </a:ln>
        </p:spPr>
      </p:pic>
      <p:pic>
        <p:nvPicPr>
          <p:cNvPr id="6" name="Picture 5">
            <a:extLst>
              <a:ext uri="{FF2B5EF4-FFF2-40B4-BE49-F238E27FC236}">
                <a16:creationId xmlns:a16="http://schemas.microsoft.com/office/drawing/2014/main" id="{552DD877-E278-4FBA-940A-06F8513F72E0}"/>
              </a:ext>
            </a:extLst>
          </p:cNvPr>
          <p:cNvPicPr>
            <a:picLocks noChangeAspect="1"/>
          </p:cNvPicPr>
          <p:nvPr/>
        </p:nvPicPr>
        <p:blipFill>
          <a:blip r:embed="rId4"/>
          <a:stretch>
            <a:fillRect/>
          </a:stretch>
        </p:blipFill>
        <p:spPr>
          <a:xfrm>
            <a:off x="6753177" y="1213539"/>
            <a:ext cx="3735529" cy="3950425"/>
          </a:xfrm>
          <a:prstGeom prst="rect">
            <a:avLst/>
          </a:prstGeom>
        </p:spPr>
      </p:pic>
    </p:spTree>
    <p:extLst>
      <p:ext uri="{BB962C8B-B14F-4D97-AF65-F5344CB8AC3E}">
        <p14:creationId xmlns:p14="http://schemas.microsoft.com/office/powerpoint/2010/main" val="17674391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Theme-new">
  <a:themeElements>
    <a:clrScheme name="Custom 1">
      <a:dk1>
        <a:srgbClr val="000000"/>
      </a:dk1>
      <a:lt1>
        <a:srgbClr val="FFFFFF"/>
      </a:lt1>
      <a:dk2>
        <a:srgbClr val="DE0000"/>
      </a:dk2>
      <a:lt2>
        <a:srgbClr val="808080"/>
      </a:lt2>
      <a:accent1>
        <a:srgbClr val="DE0000"/>
      </a:accent1>
      <a:accent2>
        <a:srgbClr val="A4A4A4"/>
      </a:accent2>
      <a:accent3>
        <a:srgbClr val="117788"/>
      </a:accent3>
      <a:accent4>
        <a:srgbClr val="404040"/>
      </a:accent4>
      <a:accent5>
        <a:srgbClr val="4ABED4"/>
      </a:accent5>
      <a:accent6>
        <a:srgbClr val="7F7F7F"/>
      </a:accent6>
      <a:hlink>
        <a:srgbClr val="DE0000"/>
      </a:hlink>
      <a:folHlink>
        <a:srgbClr val="AAAAAA"/>
      </a:folHlink>
    </a:clrScheme>
    <a:fontScheme name="Final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FinalPowerpoint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FinalPowerpoint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Default Theme-new" id="{4B444CA8-5089-4C8C-A892-5383A8EDC2CD}" vid="{B9F702C9-368E-4FE6-9D0C-1E6C532F79B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TotalTime>
  <Words>1024</Words>
  <Application>Microsoft Office PowerPoint</Application>
  <PresentationFormat>Widescreen</PresentationFormat>
  <Paragraphs>51</Paragraphs>
  <Slides>4</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vt:i4>
      </vt:variant>
    </vt:vector>
  </HeadingPairs>
  <TitlesOfParts>
    <vt:vector size="11" baseType="lpstr">
      <vt:lpstr>DengXian</vt:lpstr>
      <vt:lpstr>Microsoft YaHei</vt:lpstr>
      <vt:lpstr>Arial</vt:lpstr>
      <vt:lpstr>Calibri</vt:lpstr>
      <vt:lpstr>Calibri Light</vt:lpstr>
      <vt:lpstr>Office Theme</vt:lpstr>
      <vt:lpstr>Default Theme-new</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 Shaoxing</dc:creator>
  <cp:lastModifiedBy>Ke, Shaoxing</cp:lastModifiedBy>
  <cp:revision>16</cp:revision>
  <dcterms:created xsi:type="dcterms:W3CDTF">2025-02-25T08:20:05Z</dcterms:created>
  <dcterms:modified xsi:type="dcterms:W3CDTF">2025-02-26T02:07:07Z</dcterms:modified>
</cp:coreProperties>
</file>