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275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610600" cy="594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We further investigate on this issue for we met below two similar situations who lead to completely different results.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BLUE LINE: ADC interrupt ISR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zh-CN" altLang="en-US" dirty="0">
                <a:solidFill>
                  <a:srgbClr val="00B050"/>
                </a:solidFill>
              </a:rPr>
              <a:t> </a:t>
            </a:r>
            <a:r>
              <a:rPr lang="en-US" altLang="zh-CN" dirty="0" smtClean="0">
                <a:solidFill>
                  <a:srgbClr val="00B050"/>
                </a:solidFill>
              </a:rPr>
              <a:t>LINE: ECAP interrupt ISR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RED LINE: Just to mark the should-be next ADC ISR</a:t>
            </a:r>
          </a:p>
          <a:p>
            <a:pPr marL="0" indent="0">
              <a:buNone/>
            </a:pPr>
            <a:r>
              <a:rPr lang="en-US" dirty="0" smtClean="0"/>
              <a:t>The first one gets a ADC interrupt overflow while the second one continuous.</a:t>
            </a:r>
          </a:p>
          <a:p>
            <a:pPr marL="0" indent="0">
              <a:buNone/>
            </a:pPr>
            <a:r>
              <a:rPr lang="en-US" dirty="0" smtClean="0"/>
              <a:t>We need the reason for these differences.</a:t>
            </a:r>
          </a:p>
          <a:p>
            <a:pPr marL="0" indent="0">
              <a:buNone/>
            </a:pPr>
            <a:r>
              <a:rPr lang="en-US" dirty="0" smtClean="0"/>
              <a:t>Thanks!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529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87"/>
            <a:ext cx="9144000" cy="67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708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642"/>
            <a:ext cx="9144000" cy="514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631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57710"/>
              </p:ext>
            </p:extLst>
          </p:nvPr>
        </p:nvGraphicFramePr>
        <p:xfrm>
          <a:off x="381000" y="1295400"/>
          <a:ext cx="51054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05400"/>
              </a:tblGrid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Interrupt request sent to CPU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Qualification and interrupt-protected</a:t>
                      </a:r>
                      <a:r>
                        <a:rPr lang="en-US" baseline="0" dirty="0" smtClean="0"/>
                        <a:t> sequences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Execute interrupt service routine: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User code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Clear the ADC interrupt flag (peripheral flag not IFR)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Issue ACK to this interrupt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IRET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Program continues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33400"/>
            <a:ext cx="4545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C28x ADC interrupt flow chart</a:t>
            </a:r>
            <a:endParaRPr lang="en-US" sz="28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971800"/>
            <a:ext cx="1981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486400" y="3429000"/>
            <a:ext cx="1981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499847" y="3886200"/>
            <a:ext cx="1981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81047" y="2787134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ONE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81047" y="3244334"/>
            <a:ext cx="66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TWO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481047" y="370153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THREE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486400" y="4311134"/>
            <a:ext cx="1981200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67600" y="4126468"/>
            <a:ext cx="724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FOUR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" y="5105400"/>
            <a:ext cx="7898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Could you help me specify in which point(s) will we get a ADC interrupt over flow if there comes a consecutive ADC interrupt?  </a:t>
            </a:r>
          </a:p>
          <a:p>
            <a:r>
              <a:rPr lang="en-US" dirty="0" smtClean="0"/>
              <a:t>Thanks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2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137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He(Shanghai), Sheldon</dc:creator>
  <cp:lastModifiedBy>Windows User</cp:lastModifiedBy>
  <cp:revision>11</cp:revision>
  <dcterms:created xsi:type="dcterms:W3CDTF">2006-08-16T00:00:00Z</dcterms:created>
  <dcterms:modified xsi:type="dcterms:W3CDTF">2019-06-03T02:22:09Z</dcterms:modified>
</cp:coreProperties>
</file>