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6" r:id="rId3"/>
    <p:sldId id="256" r:id="rId4"/>
  </p:sldIdLst>
  <p:sldSz cx="12192000" cy="6858000"/>
  <p:notesSz cx="7103745" cy="1023429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1" d="100"/>
          <a:sy n="41" d="100"/>
        </p:scale>
        <p:origin x="179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.wmf"/><Relationship Id="rId1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2183130" y="269240"/>
            <a:ext cx="72466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>
                <a:ln>
                  <a:noFill/>
                </a:ln>
                <a:solidFill>
                  <a:srgbClr val="FF0000"/>
                </a:solidFill>
              </a:rPr>
              <a:t>MPPT with Boost Converter Block</a:t>
            </a:r>
            <a:r>
              <a:rPr lang="en-US"/>
              <a:t> </a:t>
            </a:r>
            <a:endParaRPr lang="en-US"/>
          </a:p>
        </p:txBody>
      </p:sp>
      <p:sp>
        <p:nvSpPr>
          <p:cNvPr id="5" name="Text Box 4"/>
          <p:cNvSpPr txBox="1"/>
          <p:nvPr/>
        </p:nvSpPr>
        <p:spPr>
          <a:xfrm>
            <a:off x="8423275" y="6382385"/>
            <a:ext cx="318325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sz="1600">
                <a:solidFill>
                  <a:schemeClr val="accent1"/>
                </a:solidFill>
              </a:rPr>
              <a:t>Continue to PMSM Block</a:t>
            </a:r>
            <a:endParaRPr lang="en-US" sz="1600">
              <a:solidFill>
                <a:schemeClr val="accent1"/>
              </a:solidFill>
            </a:endParaRPr>
          </a:p>
        </p:txBody>
      </p:sp>
      <p:graphicFrame>
        <p:nvGraphicFramePr>
          <p:cNvPr id="8" name="Object 7"/>
          <p:cNvGraphicFramePr/>
          <p:nvPr/>
        </p:nvGraphicFramePr>
        <p:xfrm>
          <a:off x="164465" y="637540"/>
          <a:ext cx="11850370" cy="55645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" name="" r:id="rId1" imgW="9010650" imgH="4914900" progId="Paint.Picture">
                  <p:embed/>
                </p:oleObj>
              </mc:Choice>
              <mc:Fallback>
                <p:oleObj name="" r:id="rId1" imgW="9010650" imgH="4914900" progId="Paint.Picture">
                  <p:embed/>
                  <p:pic>
                    <p:nvPicPr>
                      <p:cNvPr id="0" name="Picture 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64465" y="637540"/>
                        <a:ext cx="11850370" cy="55645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90650" y="830580"/>
            <a:ext cx="9385300" cy="5196840"/>
          </a:xfrm>
          <a:prstGeom prst="rect">
            <a:avLst/>
          </a:prstGeom>
          <a:effectLst>
            <a:outerShdw blurRad="50800" dist="50800" dir="5400000" sx="1000" sy="1000" algn="ctr" rotWithShape="0">
              <a:schemeClr val="bg1">
                <a:alpha val="100000"/>
              </a:schemeClr>
            </a:outerShdw>
          </a:effectLst>
        </p:spPr>
      </p:pic>
      <p:sp>
        <p:nvSpPr>
          <p:cNvPr id="5" name="Text Box 4"/>
          <p:cNvSpPr txBox="1"/>
          <p:nvPr/>
        </p:nvSpPr>
        <p:spPr>
          <a:xfrm>
            <a:off x="2882900" y="349250"/>
            <a:ext cx="70231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V Boli" panose="02000500030200090000" charset="0"/>
              </a:rPr>
              <a:t>PMSM MOTOR BLOCK DIAGRAM </a:t>
            </a:r>
            <a:endParaRPr lang="en-US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MV Boli" panose="02000500030200090000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</Words>
  <Application>WPS Presentation</Application>
  <PresentationFormat>Widescreen</PresentationFormat>
  <Paragraphs>6</Paragraphs>
  <Slides>2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19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23" baseType="lpstr">
      <vt:lpstr>Arial</vt:lpstr>
      <vt:lpstr>SimSun</vt:lpstr>
      <vt:lpstr>Wingdings</vt:lpstr>
      <vt:lpstr/>
      <vt:lpstr>Arial Unicode MS</vt:lpstr>
      <vt:lpstr>Calibri Light</vt:lpstr>
      <vt:lpstr>Latha</vt:lpstr>
      <vt:lpstr>Calibri</vt:lpstr>
      <vt:lpstr>Lucida Sans Unicode</vt:lpstr>
      <vt:lpstr>微软雅黑</vt:lpstr>
      <vt:lpstr>Arial Black</vt:lpstr>
      <vt:lpstr>Comic Sans MS</vt:lpstr>
      <vt:lpstr>Courier New</vt:lpstr>
      <vt:lpstr>Estrangelo Edessa</vt:lpstr>
      <vt:lpstr>Franklin Gothic Medium</vt:lpstr>
      <vt:lpstr>Impact</vt:lpstr>
      <vt:lpstr>Lucida Console</vt:lpstr>
      <vt:lpstr>MT Extra</vt:lpstr>
      <vt:lpstr>MV Boli</vt:lpstr>
      <vt:lpstr>Office Theme</vt:lpstr>
      <vt:lpstr>Paint.Picture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WPP Presentation</dc:title>
  <dc:creator>solar</dc:creator>
  <cp:lastModifiedBy>solar</cp:lastModifiedBy>
  <cp:revision>1</cp:revision>
  <dcterms:created xsi:type="dcterms:W3CDTF">2019-03-12T08:03:23Z</dcterms:created>
  <dcterms:modified xsi:type="dcterms:W3CDTF">2019-03-12T08:03:23Z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1033-10.2.0.5926</vt:lpwstr>
  </property>
</Properties>
</file>