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81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99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87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45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29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34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75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50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62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4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61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ABC5-32FF-4563-851B-A062DE29AA4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BA23B-C22A-4167-B159-9D18BDC994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3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375995"/>
            <a:ext cx="2854112" cy="33818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25" y="239682"/>
            <a:ext cx="4819238" cy="32356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034" y="476081"/>
            <a:ext cx="3867690" cy="242921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759" y="3375995"/>
            <a:ext cx="2792608" cy="37349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1390" y="3375995"/>
            <a:ext cx="4399101" cy="33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1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391" y="352627"/>
            <a:ext cx="3901529" cy="36386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30" y="299949"/>
            <a:ext cx="3672481" cy="34530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7570" y="352812"/>
            <a:ext cx="3697900" cy="340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4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3919" y="1130951"/>
            <a:ext cx="3769350" cy="34958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82" y="1027906"/>
            <a:ext cx="3879261" cy="35988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4145" y="1130951"/>
            <a:ext cx="3794640" cy="349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8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301" y="1465957"/>
            <a:ext cx="4677996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579" y="1323913"/>
            <a:ext cx="46727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5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Li.NBE.Yang 楊李</dc:creator>
  <cp:lastModifiedBy>Li.NBE.Yang 楊李</cp:lastModifiedBy>
  <cp:revision>4</cp:revision>
  <dcterms:created xsi:type="dcterms:W3CDTF">2023-09-21T07:55:04Z</dcterms:created>
  <dcterms:modified xsi:type="dcterms:W3CDTF">2023-09-21T08:05:50Z</dcterms:modified>
</cp:coreProperties>
</file>