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ABC5-32FF-4563-851B-A062DE29AA4A}" type="datetimeFigureOut">
              <a:rPr lang="zh-CN" altLang="en-US" smtClean="0"/>
              <a:t>2023/9/21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BA23B-C22A-4167-B159-9D18BDC994C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1814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ABC5-32FF-4563-851B-A062DE29AA4A}" type="datetimeFigureOut">
              <a:rPr lang="zh-CN" altLang="en-US" smtClean="0"/>
              <a:t>2023/9/21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BA23B-C22A-4167-B159-9D18BDC994C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0990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ABC5-32FF-4563-851B-A062DE29AA4A}" type="datetimeFigureOut">
              <a:rPr lang="zh-CN" altLang="en-US" smtClean="0"/>
              <a:t>2023/9/21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BA23B-C22A-4167-B159-9D18BDC994C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5874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ABC5-32FF-4563-851B-A062DE29AA4A}" type="datetimeFigureOut">
              <a:rPr lang="zh-CN" altLang="en-US" smtClean="0"/>
              <a:t>2023/9/21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BA23B-C22A-4167-B159-9D18BDC994C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0453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ABC5-32FF-4563-851B-A062DE29AA4A}" type="datetimeFigureOut">
              <a:rPr lang="zh-CN" altLang="en-US" smtClean="0"/>
              <a:t>2023/9/21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BA23B-C22A-4167-B159-9D18BDC994C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0295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ABC5-32FF-4563-851B-A062DE29AA4A}" type="datetimeFigureOut">
              <a:rPr lang="zh-CN" altLang="en-US" smtClean="0"/>
              <a:t>2023/9/21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BA23B-C22A-4167-B159-9D18BDC994C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6344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ABC5-32FF-4563-851B-A062DE29AA4A}" type="datetimeFigureOut">
              <a:rPr lang="zh-CN" altLang="en-US" smtClean="0"/>
              <a:t>2023/9/21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BA23B-C22A-4167-B159-9D18BDC994C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1757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ABC5-32FF-4563-851B-A062DE29AA4A}" type="datetimeFigureOut">
              <a:rPr lang="zh-CN" altLang="en-US" smtClean="0"/>
              <a:t>2023/9/21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BA23B-C22A-4167-B159-9D18BDC994C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7501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ABC5-32FF-4563-851B-A062DE29AA4A}" type="datetimeFigureOut">
              <a:rPr lang="zh-CN" altLang="en-US" smtClean="0"/>
              <a:t>2023/9/21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BA23B-C22A-4167-B159-9D18BDC994C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0621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ABC5-32FF-4563-851B-A062DE29AA4A}" type="datetimeFigureOut">
              <a:rPr lang="zh-CN" altLang="en-US" smtClean="0"/>
              <a:t>2023/9/21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BA23B-C22A-4167-B159-9D18BDC994C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1645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ABC5-32FF-4563-851B-A062DE29AA4A}" type="datetimeFigureOut">
              <a:rPr lang="zh-CN" altLang="en-US" smtClean="0"/>
              <a:t>2023/9/21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BA23B-C22A-4167-B159-9D18BDC994C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3611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5ABC5-32FF-4563-851B-A062DE29AA4A}" type="datetimeFigureOut">
              <a:rPr lang="zh-CN" altLang="en-US" smtClean="0"/>
              <a:t>2023/9/21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BA23B-C22A-4167-B159-9D18BDC994C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733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375995"/>
            <a:ext cx="2854112" cy="338188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825" y="239682"/>
            <a:ext cx="4819238" cy="323567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7034" y="476081"/>
            <a:ext cx="3867690" cy="242921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759" y="3375995"/>
            <a:ext cx="2792608" cy="373494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51390" y="3375995"/>
            <a:ext cx="4399101" cy="3382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913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4391" y="352627"/>
            <a:ext cx="3901529" cy="363867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430" y="299949"/>
            <a:ext cx="3672481" cy="345301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7570" y="352812"/>
            <a:ext cx="3697900" cy="340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644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33919" y="1130951"/>
            <a:ext cx="3769350" cy="349584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782" y="1027906"/>
            <a:ext cx="3879261" cy="359889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34145" y="1130951"/>
            <a:ext cx="3794640" cy="3495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080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301" y="1465957"/>
            <a:ext cx="4677996" cy="435133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6579" y="1323913"/>
            <a:ext cx="467274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954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宽屏</PresentationFormat>
  <Paragraphs>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Li.NBE.Yang 楊李</dc:creator>
  <cp:lastModifiedBy>Li.NBE.Yang 楊李</cp:lastModifiedBy>
  <cp:revision>4</cp:revision>
  <dcterms:created xsi:type="dcterms:W3CDTF">2023-09-21T07:55:04Z</dcterms:created>
  <dcterms:modified xsi:type="dcterms:W3CDTF">2023-09-21T08:05:50Z</dcterms:modified>
</cp:coreProperties>
</file>