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025" r:id="rId2"/>
    <p:sldId id="1026" r:id="rId3"/>
    <p:sldId id="102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68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9246A1-92C4-E1E1-00CD-C1A390DF4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D32247-AFCF-2382-8CCD-370807A22B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835315-1EAE-28D1-2DA3-4B82B50A5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6F1CDF-4827-BF51-9448-40CB30E2D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78E372-01CE-4466-9972-F4D34CA1D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67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B1E51-71F8-1D2F-DEB9-633C157FF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31EE1-474E-9CEE-5213-BD7889E74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C4B034-0916-E140-EB27-94FC6E7C46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26F61-5B44-A32B-CE3E-7A1641580C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9DFDB8-2147-2734-F2AB-5B4D1D234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9865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4C0790C-504B-4ED4-3D52-7F40F53AF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E81190-2A2D-40DD-113A-D2EDFAABF0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2310E-191E-C1EE-58A2-CD395B006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F9A9B1-6A53-CA00-E5B8-B0BB17687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93799C-22F5-D9C5-1074-DDA5D3F96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9146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ACFC6-1F59-24CE-6B05-AC847C1C3F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063025-EEFF-9B71-534D-E7949FCE9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9E826C-DDDE-FEED-752A-0A87A1E2AB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D58B64-A8FA-307B-29F3-E051854E4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E6FEED-06A4-469E-C66B-28966101A4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341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355D67-6C4B-758F-7829-770C4870A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84231A-FB7E-B1C8-FC5B-7689DB08BB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41910D-76E2-E3EB-394F-B0C737EC3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A28621-FB99-E626-1427-C556B3166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3402DA-1099-7A96-5C73-052F22B7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178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856F5-D2C2-D6BC-7B13-A27BD005E5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48AE3-71AF-AD65-44E4-54A72105881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8E3D74-3269-83BB-B78C-9EB2D01995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62266-BE5B-2505-2ADB-4287780144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E835E5-406C-0222-A3F3-6144DBB950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F25163-3FB0-340B-4511-F6123D016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6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C76DB-4178-02FF-E4F3-214B48A50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ACF1BF-1358-3257-2E2E-76EDF8F55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045470C-DB74-A910-BB20-A65FA51063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B962181-F0F8-0918-919F-00A473EDD4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7AB440C-550B-D229-5CD9-922532E675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388A45-CE60-70FF-4680-49B9A5A3F8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CC4C964-C41D-8DB9-5657-C6AA1587DB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B6B3CC-CDE1-ABD7-B8F6-D3D9CE4FF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75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982E0-197A-7725-31F5-2ABB38565F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09E877E-216D-E017-0397-CFAD78CB9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81C468-8697-8904-2C3E-4E08BC19B5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546181A-2899-87C2-D563-84FC932AAA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391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AEF73BF-3810-E86F-DFCE-976F5043F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C122FF-BFCE-D963-F027-44E07CBA6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6CBD87-1B0D-AD8A-C8DB-EB66577ED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686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B6F634-E0F6-DB05-B3E4-F736A8DE9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3AEF47-920C-612B-6AB1-1BC320B24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9C4991-865E-CD61-FB87-2254FB43B6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AFD1EDD-B786-30CE-61F6-32B1E59300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0ABCEC-BBBB-E221-8700-25B52141E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14EC5F-321D-8422-82C4-3085C15B1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1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99104-22EF-7A35-B695-1D16AA7F4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9345C2-8AAA-893C-38A0-6F9F62242D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F92E73-26C1-C218-8B2D-FAA368D661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7698F-7AB8-FD4A-2985-6E7CE6BFF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A33962-678E-612C-C5B5-E0E70ECE6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5AF182-F8AB-C283-09B0-72AB1478F9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99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64CD71C-E457-E73C-EED4-48275B8892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23EDF-9E43-278A-F9A3-0CAF39EC9D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DB1CAB-6944-2CC2-F5CE-CC3F418E07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0F5C38-B01E-4BB0-ACC2-BD42776314EA}" type="datetimeFigureOut">
              <a:rPr lang="en-US" smtClean="0"/>
              <a:t>8/8/2025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2EC366-8C67-CDF6-EB31-5C478A393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6ECA9D-6DA1-05D6-E935-4955D592BA3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66CB77-DA2D-48AA-AE89-963667A34A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432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4D9C7C-0ECE-A06B-4C54-4004C6A389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1296BBE-E834-F8E0-4F9A-E885769CECD6}"/>
              </a:ext>
            </a:extLst>
          </p:cNvPr>
          <p:cNvSpPr/>
          <p:nvPr/>
        </p:nvSpPr>
        <p:spPr>
          <a:xfrm>
            <a:off x="-2" y="0"/>
            <a:ext cx="11201401" cy="578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EE9AF32F-07DD-34F0-B40D-F6F61686A2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48393D99-C059-4BFC-92E3-F90F9A5B38EC}" type="slidenum">
              <a:rPr lang="en-US" smtClean="0"/>
              <a:t>1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2ADEE6C-BBB5-87BE-26A4-3D0C6DFA83C3}"/>
              </a:ext>
            </a:extLst>
          </p:cNvPr>
          <p:cNvSpPr txBox="1"/>
          <p:nvPr/>
        </p:nvSpPr>
        <p:spPr>
          <a:xfrm>
            <a:off x="-28576" y="714375"/>
            <a:ext cx="601027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CAN error status on DSP2 side? 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last error status is 111.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Is the auto re-transmission enabled?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automatic retransmission is enabled</a:t>
            </a:r>
          </a:p>
          <a:p>
            <a:endParaRPr lang="en-US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337F363D-3FE0-B09D-3F4B-CFE8D97BAEAA}"/>
              </a:ext>
            </a:extLst>
          </p:cNvPr>
          <p:cNvGrpSpPr/>
          <p:nvPr/>
        </p:nvGrpSpPr>
        <p:grpSpPr>
          <a:xfrm>
            <a:off x="-2" y="2185821"/>
            <a:ext cx="12192000" cy="3424404"/>
            <a:chOff x="31655" y="1052929"/>
            <a:chExt cx="12192000" cy="3424404"/>
          </a:xfrm>
        </p:grpSpPr>
        <p:pic>
          <p:nvPicPr>
            <p:cNvPr id="7" name="Picture 6" descr="A black screen with a line&#10;&#10;AI-generated content may be incorrect.">
              <a:extLst>
                <a:ext uri="{FF2B5EF4-FFF2-40B4-BE49-F238E27FC236}">
                  <a16:creationId xmlns:a16="http://schemas.microsoft.com/office/drawing/2014/main" id="{299005EA-D34E-BCD8-E8B8-1D84A453DC2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655" y="1052929"/>
              <a:ext cx="12192000" cy="3424404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FB4E4D90-C6A9-1590-4939-8C306DADB0D9}"/>
                </a:ext>
              </a:extLst>
            </p:cNvPr>
            <p:cNvSpPr/>
            <p:nvPr/>
          </p:nvSpPr>
          <p:spPr>
            <a:xfrm>
              <a:off x="469900" y="4324350"/>
              <a:ext cx="9163050" cy="1529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5F8E910-7A6C-A073-984F-D5BE69B078B0}"/>
                </a:ext>
              </a:extLst>
            </p:cNvPr>
            <p:cNvSpPr/>
            <p:nvPr/>
          </p:nvSpPr>
          <p:spPr>
            <a:xfrm>
              <a:off x="469900" y="2554706"/>
              <a:ext cx="9862820" cy="1529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26242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32B66-53CB-0599-FA4C-19313F5F5B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57A1183-2916-0358-F00B-275E4ABAAD46}"/>
              </a:ext>
            </a:extLst>
          </p:cNvPr>
          <p:cNvSpPr/>
          <p:nvPr/>
        </p:nvSpPr>
        <p:spPr>
          <a:xfrm>
            <a:off x="-2" y="0"/>
            <a:ext cx="11201401" cy="578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Reply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F36E5EB5-308E-3B2C-15CC-4C8B772D9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48393D99-C059-4BFC-92E3-F90F9A5B38EC}" type="slidenum">
              <a:rPr lang="en-US" smtClean="0"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51E7E1-1483-7893-9C98-45CBA4810922}"/>
              </a:ext>
            </a:extLst>
          </p:cNvPr>
          <p:cNvSpPr txBox="1"/>
          <p:nvPr/>
        </p:nvSpPr>
        <p:spPr>
          <a:xfrm>
            <a:off x="15130" y="549397"/>
            <a:ext cx="608843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the value are assigned to sys_mode_int.u8[0], and sys_mode_int.u8[1]? </a:t>
            </a:r>
          </a:p>
          <a:p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sys_mode_int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union containing a 16-bit variable and an array of two 8-bit variables.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this union, sys_mode_int.u8[0] stores the lower 8 bits (LSB) and sys_mode_int.u8[1] stores the upper 8 bits (MSB).</a:t>
            </a:r>
          </a:p>
          <a:p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variable </a:t>
            </a:r>
            <a:r>
              <a:rPr lang="en-US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sys_mode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a value of 200, which is first stored as a 16-bit value and then split into its LSB and MSB components.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C255E98-4D8A-BAEA-64CF-B3AC3F3E1DA3}"/>
              </a:ext>
            </a:extLst>
          </p:cNvPr>
          <p:cNvGrpSpPr/>
          <p:nvPr/>
        </p:nvGrpSpPr>
        <p:grpSpPr>
          <a:xfrm>
            <a:off x="6051465" y="197884"/>
            <a:ext cx="6142447" cy="6633545"/>
            <a:chOff x="6051465" y="197884"/>
            <a:chExt cx="6142447" cy="6633545"/>
          </a:xfrm>
        </p:grpSpPr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449A5165-F78D-C1EF-DA78-4CA5A796479C}"/>
                </a:ext>
              </a:extLst>
            </p:cNvPr>
            <p:cNvGrpSpPr/>
            <p:nvPr/>
          </p:nvGrpSpPr>
          <p:grpSpPr>
            <a:xfrm>
              <a:off x="6051465" y="1190817"/>
              <a:ext cx="6140535" cy="5640612"/>
              <a:chOff x="6037184" y="728258"/>
              <a:chExt cx="6140535" cy="5640612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C92C6B9-70EC-A34F-1338-C58909A8AD42}"/>
                  </a:ext>
                </a:extLst>
              </p:cNvPr>
              <p:cNvSpPr txBox="1"/>
              <p:nvPr/>
            </p:nvSpPr>
            <p:spPr>
              <a:xfrm>
                <a:off x="6037184" y="728258"/>
                <a:ext cx="800091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DSP-2</a:t>
                </a:r>
              </a:p>
            </p:txBody>
          </p:sp>
          <p:pic>
            <p:nvPicPr>
              <p:cNvPr id="14" name="Picture 13" descr="A computer screen shot of a program code&#10;&#10;AI-generated content may be incorrect.">
                <a:extLst>
                  <a:ext uri="{FF2B5EF4-FFF2-40B4-BE49-F238E27FC236}">
                    <a16:creationId xmlns:a16="http://schemas.microsoft.com/office/drawing/2014/main" id="{3E228C88-FA2E-8193-9417-25FBEBA36F1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089284" y="1085737"/>
                <a:ext cx="6088435" cy="5283133"/>
              </a:xfrm>
              <a:prstGeom prst="rect">
                <a:avLst/>
              </a:prstGeom>
            </p:spPr>
          </p:pic>
        </p:grpSp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336322EF-C580-0301-D9A5-8411EC08F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8694" y="197884"/>
              <a:ext cx="5325218" cy="1362265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2C239893-40EE-15FD-B1AA-38850A0F4A71}"/>
                </a:ext>
              </a:extLst>
            </p:cNvPr>
            <p:cNvSpPr/>
            <p:nvPr/>
          </p:nvSpPr>
          <p:spPr>
            <a:xfrm>
              <a:off x="6562725" y="2724150"/>
              <a:ext cx="3876675" cy="1362265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53339E27-EB7C-FEAF-AD39-981876A982B4}"/>
              </a:ext>
            </a:extLst>
          </p:cNvPr>
          <p:cNvCxnSpPr>
            <a:stCxn id="19" idx="1"/>
            <a:endCxn id="5" idx="2"/>
          </p:cNvCxnSpPr>
          <p:nvPr/>
        </p:nvCxnSpPr>
        <p:spPr>
          <a:xfrm flipH="1" flipV="1">
            <a:off x="3059348" y="2611500"/>
            <a:ext cx="3503377" cy="793783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076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1CDC54-8407-8B91-7EAB-F492B470B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DF4C107-F98F-542A-452C-78C32E0EBDE1}"/>
              </a:ext>
            </a:extLst>
          </p:cNvPr>
          <p:cNvSpPr/>
          <p:nvPr/>
        </p:nvSpPr>
        <p:spPr>
          <a:xfrm>
            <a:off x="-2" y="0"/>
            <a:ext cx="11201401" cy="5784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status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B585E7C0-A9CE-DE52-B995-DCB353AC5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48393D99-C059-4BFC-92E3-F90F9A5B38EC}" type="slidenum">
              <a:rPr lang="en-US" smtClean="0"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C4D885C-0C35-C20E-DA07-F4DD6C722E60}"/>
              </a:ext>
            </a:extLst>
          </p:cNvPr>
          <p:cNvSpPr txBox="1"/>
          <p:nvPr/>
        </p:nvSpPr>
        <p:spPr>
          <a:xfrm>
            <a:off x="-2" y="3063875"/>
            <a:ext cx="1217686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DLC is 1000 which is same as MSG_DATA_LENGTH(8)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9C2FDB6-14B6-2783-4041-3D1DCE7DA90F}"/>
              </a:ext>
            </a:extLst>
          </p:cNvPr>
          <p:cNvGrpSpPr/>
          <p:nvPr/>
        </p:nvGrpSpPr>
        <p:grpSpPr>
          <a:xfrm>
            <a:off x="-2" y="700466"/>
            <a:ext cx="12192000" cy="1621943"/>
            <a:chOff x="0" y="1024316"/>
            <a:chExt cx="12192000" cy="1621943"/>
          </a:xfrm>
        </p:grpSpPr>
        <p:pic>
          <p:nvPicPr>
            <p:cNvPr id="6" name="Picture 5" descr="A black screen with a black background&#10;&#10;AI-generated content may be incorrect.">
              <a:extLst>
                <a:ext uri="{FF2B5EF4-FFF2-40B4-BE49-F238E27FC236}">
                  <a16:creationId xmlns:a16="http://schemas.microsoft.com/office/drawing/2014/main" id="{2E5B9DC4-182F-9E7F-5ADC-9CF4E385CED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024316"/>
              <a:ext cx="12192000" cy="1621943"/>
            </a:xfrm>
            <a:prstGeom prst="rect">
              <a:avLst/>
            </a:prstGeom>
          </p:spPr>
        </p:pic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29EBDB3A-2CBA-4B74-6D5D-1BA83B39A915}"/>
                </a:ext>
              </a:extLst>
            </p:cNvPr>
            <p:cNvSpPr/>
            <p:nvPr/>
          </p:nvSpPr>
          <p:spPr>
            <a:xfrm>
              <a:off x="161925" y="2466976"/>
              <a:ext cx="10925175" cy="179283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20481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161</Words>
  <Application>Microsoft Office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Mohammad Sameer irfan</dc:creator>
  <cp:lastModifiedBy>Mohammad Sameer irfan</cp:lastModifiedBy>
  <cp:revision>6</cp:revision>
  <dcterms:created xsi:type="dcterms:W3CDTF">2025-08-07T05:20:02Z</dcterms:created>
  <dcterms:modified xsi:type="dcterms:W3CDTF">2025-08-08T08:28:26Z</dcterms:modified>
</cp:coreProperties>
</file>