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Issue #3 Details – F2837xD_SCI_Flash_Kernel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 smtClean="0"/>
              <a:t>I wasn’t able to get this working on the F2837xD </a:t>
            </a:r>
            <a:r>
              <a:rPr lang="en-US" sz="1400" dirty="0" err="1" smtClean="0"/>
              <a:t>ControlCARD</a:t>
            </a:r>
            <a:r>
              <a:rPr lang="en-US" sz="1400" dirty="0" smtClean="0"/>
              <a:t> until I made the changes below</a:t>
            </a:r>
          </a:p>
          <a:p>
            <a:r>
              <a:rPr lang="en-US" sz="1400" dirty="0" smtClean="0"/>
              <a:t>First set SW1:A Position 1 ON (Up) so that the emulator can be connected, and the Boot mode SW 1 to SCI Boot. (not required, I think)</a:t>
            </a:r>
          </a:p>
          <a:p>
            <a:r>
              <a:rPr lang="en-US" sz="1400" dirty="0" smtClean="0"/>
              <a:t>Also note that SW1:A Position 2 should be ON (Up</a:t>
            </a:r>
            <a:r>
              <a:rPr lang="en-US" sz="1400" dirty="0"/>
              <a:t>) </a:t>
            </a:r>
            <a:r>
              <a:rPr lang="en-US" sz="1400" dirty="0" smtClean="0"/>
              <a:t>(GPIO-28 </a:t>
            </a:r>
            <a:r>
              <a:rPr lang="en-US" sz="1400" dirty="0"/>
              <a:t>(and pin 76 of the 180-pin </a:t>
            </a:r>
            <a:r>
              <a:rPr lang="en-US" sz="1400" dirty="0" err="1"/>
              <a:t>controlCARD</a:t>
            </a:r>
            <a:r>
              <a:rPr lang="en-US" sz="1400" dirty="0"/>
              <a:t> connector) will be coupled to the FTDI’s USB-to-Serial adapter. This allows UART communication to a computer via the </a:t>
            </a:r>
            <a:r>
              <a:rPr lang="en-US" sz="1400"/>
              <a:t>FTDI </a:t>
            </a:r>
            <a:r>
              <a:rPr lang="en-US" sz="1400" smtClean="0"/>
              <a:t>chip)</a:t>
            </a:r>
            <a:endParaRPr lang="en-US" sz="1400" dirty="0" smtClean="0"/>
          </a:p>
          <a:p>
            <a:r>
              <a:rPr lang="en-US" sz="1400" dirty="0" smtClean="0"/>
              <a:t>Connect the emulator via CCS, and look up the location 0xD00 in memory. It was 0x025a. Change it to 0x815a. Then reset the CPU in CCS, and run in CCS.</a:t>
            </a:r>
          </a:p>
          <a:p>
            <a:r>
              <a:rPr lang="en-US" sz="1400" dirty="0" smtClean="0"/>
              <a:t>Now reset the board, and run </a:t>
            </a:r>
            <a:r>
              <a:rPr lang="en-US" sz="1400" dirty="0"/>
              <a:t>the command serial_flash_programmer.exe -d f2837xD -k F2837xD_sci_flash_kernels_cpu01-gpio2829.txt -a blinky_dc_cpu01.txt -b 9600 -p COM4 </a:t>
            </a:r>
            <a:r>
              <a:rPr lang="en-US" sz="1400" dirty="0" smtClean="0"/>
              <a:t>–v (</a:t>
            </a:r>
            <a:r>
              <a:rPr lang="en-US" sz="1400" b="1" dirty="0" smtClean="0"/>
              <a:t>where the project has been built with SCI_BOOT_ALTERNATE corresponding to GPIO 28,29</a:t>
            </a:r>
            <a:r>
              <a:rPr lang="en-US" sz="1400" dirty="0" smtClean="0"/>
              <a:t>)</a:t>
            </a:r>
          </a:p>
          <a:p>
            <a:pPr lvl="1"/>
            <a:r>
              <a:rPr lang="en-US" sz="1400" dirty="0" smtClean="0"/>
              <a:t>It will download the kernel to RAM, then select 1 to run DFU to CPU01 where the App will be Flashed</a:t>
            </a:r>
          </a:p>
          <a:p>
            <a:r>
              <a:rPr lang="en-US" sz="1400" dirty="0" smtClean="0"/>
              <a:t>Then power off the board, switch boot mode SW1 to Flash boot, and power on the board. The LED will blink as expected.</a:t>
            </a:r>
            <a:endParaRPr lang="en-US" sz="1400" dirty="0"/>
          </a:p>
          <a:p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8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Issue #3 – Underlying logic for changes in previous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The SCI bootloader in ROM has two boot options but you need to use option 2 in order for it to work on the </a:t>
            </a:r>
            <a:r>
              <a:rPr lang="en-US" sz="1600" dirty="0" err="1" smtClean="0"/>
              <a:t>controlCARD</a:t>
            </a:r>
            <a:endParaRPr lang="en-US" sz="1600" dirty="0" smtClean="0"/>
          </a:p>
          <a:p>
            <a:r>
              <a:rPr lang="en-US" sz="1600" dirty="0" smtClean="0"/>
              <a:t>This is a </a:t>
            </a:r>
            <a:r>
              <a:rPr lang="en-US" sz="1600" dirty="0"/>
              <a:t>by-product of wanting to use GPIO 28, 29 instead of GPIO 84, </a:t>
            </a:r>
            <a:r>
              <a:rPr lang="en-US" sz="1600" dirty="0" smtClean="0"/>
              <a:t>85</a:t>
            </a:r>
          </a:p>
          <a:p>
            <a:r>
              <a:rPr lang="en-US" sz="1600" dirty="0" smtClean="0"/>
              <a:t>The </a:t>
            </a:r>
            <a:r>
              <a:rPr lang="en-US" sz="1600" dirty="0" err="1" smtClean="0"/>
              <a:t>ControlCARD</a:t>
            </a:r>
            <a:r>
              <a:rPr lang="en-US" sz="1600" dirty="0" smtClean="0"/>
              <a:t> </a:t>
            </a:r>
            <a:r>
              <a:rPr lang="en-US" sz="1600" dirty="0" err="1" smtClean="0"/>
              <a:t>infosheet</a:t>
            </a:r>
            <a:r>
              <a:rPr lang="en-US" sz="1600" dirty="0" smtClean="0"/>
              <a:t> documents this.</a:t>
            </a:r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711387" y="4927003"/>
            <a:ext cx="1000462" cy="5307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819427" y="4381950"/>
            <a:ext cx="28600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is described in the slide </a:t>
            </a:r>
          </a:p>
          <a:p>
            <a:r>
              <a:rPr lang="en-US" dirty="0" smtClean="0"/>
              <a:t>“Standalone boot flow”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3711387" y="5946863"/>
            <a:ext cx="1000462" cy="71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819427" y="5523149"/>
            <a:ext cx="229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Refer to the slide</a:t>
            </a:r>
          </a:p>
          <a:p>
            <a:r>
              <a:rPr lang="en-US" dirty="0" smtClean="0"/>
              <a:t>“Emulation boot flow”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14" y="2922609"/>
            <a:ext cx="3973887" cy="3306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13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Issue #3 – Device Boot Modes – based on Boot Mode select pins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870" y="917431"/>
            <a:ext cx="6617298" cy="260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7201" y="3557195"/>
            <a:ext cx="813162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FF0000"/>
                </a:solidFill>
              </a:rPr>
              <a:t>Basically, the Boot Mode select Pins help determine the Boot Mode. This is how the Boot ROM identifies the boot mode configuration.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FF0000"/>
                </a:solidFill>
              </a:rPr>
              <a:t>The realized Boot Mode can be customized through the BOOTCTRL register (which is in OTP for Standalone mode).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smtClean="0"/>
              <a:t>In </a:t>
            </a:r>
            <a:r>
              <a:rPr lang="en-US" sz="1400" dirty="0"/>
              <a:t>Get boot mode, the boot ROM reads the boot mode (BMODE) bit field in the BOOTCTRL register </a:t>
            </a:r>
            <a:r>
              <a:rPr lang="en-US" sz="1400" dirty="0" smtClean="0"/>
              <a:t>to determine </a:t>
            </a:r>
            <a:r>
              <a:rPr lang="en-US" sz="1400" dirty="0"/>
              <a:t>which boot procedure to execute. </a:t>
            </a:r>
            <a:endParaRPr lang="en-US" sz="14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smtClean="0"/>
              <a:t>By </a:t>
            </a:r>
            <a:r>
              <a:rPr lang="en-US" sz="1400" dirty="0"/>
              <a:t>default, Get boot mode executes flash boot when </a:t>
            </a:r>
            <a:r>
              <a:rPr lang="en-US" sz="1400" dirty="0" smtClean="0"/>
              <a:t>in standalone </a:t>
            </a:r>
            <a:r>
              <a:rPr lang="en-US" sz="1400" dirty="0"/>
              <a:t>mode or wait boot when an emulator is connected to the </a:t>
            </a:r>
            <a:r>
              <a:rPr lang="en-US" sz="1400" dirty="0" smtClean="0"/>
              <a:t>device.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9319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Issue #3 </a:t>
            </a:r>
            <a:r>
              <a:rPr lang="en-US" dirty="0" smtClean="0"/>
              <a:t>– EMUBOOTCTRL register (0xD00)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/>
              <a:t>When connected to the device using an emulator, the EMU_BOOTCTRL register is used to determine </a:t>
            </a:r>
            <a:r>
              <a:rPr lang="en-US" sz="1400" dirty="0" smtClean="0"/>
              <a:t>the boot </a:t>
            </a:r>
            <a:r>
              <a:rPr lang="en-US" sz="1400" dirty="0"/>
              <a:t>mode. This register allows the user to experiment with various boot mode settings before writing </a:t>
            </a:r>
            <a:r>
              <a:rPr lang="en-US" sz="1400" dirty="0" smtClean="0"/>
              <a:t>to the </a:t>
            </a:r>
            <a:r>
              <a:rPr lang="en-US" sz="1400" dirty="0"/>
              <a:t>BOOTCTRL register in the user-configurable DCSM OTP.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200400"/>
            <a:ext cx="3675641" cy="3171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506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#3 </a:t>
            </a:r>
            <a:r>
              <a:rPr lang="en-US" dirty="0" smtClean="0"/>
              <a:t>– Emulation Boot 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779" y="1047752"/>
            <a:ext cx="5024919" cy="4946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516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Issue #3 </a:t>
            </a:r>
            <a:r>
              <a:rPr lang="en-US" dirty="0" smtClean="0"/>
              <a:t>– Z1-BOOTCTRL </a:t>
            </a:r>
            <a:r>
              <a:rPr lang="en-US" dirty="0"/>
              <a:t>register (</a:t>
            </a:r>
            <a:r>
              <a:rPr lang="en-US" dirty="0" smtClean="0"/>
              <a:t>0x7801E)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514600"/>
            <a:ext cx="4195146" cy="3127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246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#3 </a:t>
            </a:r>
            <a:r>
              <a:rPr lang="en-US" dirty="0" smtClean="0"/>
              <a:t>– Standalone Boot 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076" y="1047752"/>
            <a:ext cx="4942325" cy="4946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799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Issue #3 </a:t>
            </a:r>
            <a:r>
              <a:rPr lang="en-US" dirty="0" smtClean="0"/>
              <a:t>– SCI Boot Mode – Alternate 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In order to use Alternate GPIOs (28, 29) for SCI Boot mode, we need to set BMODE field (bits 15:8) of the corresponding BOOTCTRL register (either EMUBOOTCTRL(0xD00) or Z1-BOOTCTRL (0x7801E which is in User configurable DCSM OTP) to 0x81)</a:t>
            </a:r>
          </a:p>
          <a:p>
            <a:r>
              <a:rPr lang="en-US" sz="1600" dirty="0" smtClean="0"/>
              <a:t>Also need to set the KEY (bits 7:0) of the corresponding BOOTCTRL register to 0x5A. 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1123" y="3370729"/>
            <a:ext cx="4181556" cy="26810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680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583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Issue #3 Details – F2837xD_SCI_Flash_Kernel</vt:lpstr>
      <vt:lpstr>Issue #3 – Underlying logic for changes in previous slide</vt:lpstr>
      <vt:lpstr>Issue #3 – Device Boot Modes – based on Boot Mode select pins</vt:lpstr>
      <vt:lpstr>Issue #3 – EMUBOOTCTRL register (0xD00)</vt:lpstr>
      <vt:lpstr>Issue #3 – Emulation Boot Flow</vt:lpstr>
      <vt:lpstr>Issue #3 – Z1-BOOTCTRL register (0x7801E)</vt:lpstr>
      <vt:lpstr>Issue #3 – Standalone Boot Flow</vt:lpstr>
      <vt:lpstr>Issue #3 – SCI Boot Mode – Alternate IO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Issue #3 Details – F2837xD_SCI_Flash_Kernel</dc:title>
  <dc:creator>Rao, Sira</dc:creator>
  <cp:lastModifiedBy>Sira Rao</cp:lastModifiedBy>
  <cp:revision>1</cp:revision>
  <dcterms:created xsi:type="dcterms:W3CDTF">2006-08-16T00:00:00Z</dcterms:created>
  <dcterms:modified xsi:type="dcterms:W3CDTF">2020-08-30T02:24:34Z</dcterms:modified>
</cp:coreProperties>
</file>