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F28023 Clock Failure Issue</a:t>
            </a:r>
            <a:endParaRPr lang="en-US" dirty="0"/>
          </a:p>
        </p:txBody>
      </p:sp>
      <p:pic>
        <p:nvPicPr>
          <p:cNvPr id="1026" name="Picture 2" descr="_Foxmail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67000"/>
            <a:ext cx="8229600" cy="3474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1" y="1152196"/>
            <a:ext cx="8915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Issue Description:</a:t>
            </a:r>
          </a:p>
          <a:p>
            <a:r>
              <a:rPr lang="en-US" dirty="0"/>
              <a:t> </a:t>
            </a:r>
            <a:r>
              <a:rPr lang="en-US" dirty="0" smtClean="0"/>
              <a:t> My customer reported F28023 couldn’t run, and check the source code and there is a description:  Adjust as needed, shown as below figure; </a:t>
            </a:r>
          </a:p>
          <a:p>
            <a:r>
              <a:rPr lang="en-US" dirty="0"/>
              <a:t> </a:t>
            </a:r>
            <a:r>
              <a:rPr lang="en-US" dirty="0" smtClean="0"/>
              <a:t> While increased the delay time, the device worked as expected; decreased the delay time, the device couldn’t run.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71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660" y="1207532"/>
            <a:ext cx="6467018" cy="44683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838200"/>
            <a:ext cx="3447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PCB Layout shown as below figure: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669679" y="1600200"/>
            <a:ext cx="22457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External Crystal:   </a:t>
            </a:r>
          </a:p>
          <a:p>
            <a:r>
              <a:rPr lang="en-US" dirty="0"/>
              <a:t> </a:t>
            </a:r>
            <a:r>
              <a:rPr lang="en-US" dirty="0" smtClean="0"/>
              <a:t> P3SB 10.000M  </a:t>
            </a:r>
          </a:p>
          <a:p>
            <a:r>
              <a:rPr lang="en-US" dirty="0"/>
              <a:t> </a:t>
            </a:r>
            <a:r>
              <a:rPr lang="en-US" dirty="0" smtClean="0"/>
              <a:t>  8pf </a:t>
            </a:r>
          </a:p>
          <a:p>
            <a:r>
              <a:rPr lang="en-US" dirty="0"/>
              <a:t> </a:t>
            </a:r>
            <a:r>
              <a:rPr lang="en-US" dirty="0" smtClean="0"/>
              <a:t>  15PPM temp drift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22079" y="2952929"/>
            <a:ext cx="22457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External Capacitor:   </a:t>
            </a:r>
          </a:p>
          <a:p>
            <a:r>
              <a:rPr lang="en-US" dirty="0"/>
              <a:t> </a:t>
            </a:r>
            <a:r>
              <a:rPr lang="en-US" dirty="0" smtClean="0"/>
              <a:t> 18pF</a:t>
            </a:r>
          </a:p>
          <a:p>
            <a:r>
              <a:rPr lang="en-US" dirty="0"/>
              <a:t> </a:t>
            </a:r>
            <a:r>
              <a:rPr lang="en-US" dirty="0" smtClean="0"/>
              <a:t> +/-5%</a:t>
            </a:r>
          </a:p>
          <a:p>
            <a:r>
              <a:rPr lang="en-US" dirty="0"/>
              <a:t> </a:t>
            </a:r>
            <a:r>
              <a:rPr lang="en-US" dirty="0" smtClean="0"/>
              <a:t> 50V NPO </a:t>
            </a:r>
          </a:p>
          <a:p>
            <a:r>
              <a:rPr lang="en-US" dirty="0"/>
              <a:t> </a:t>
            </a:r>
            <a:r>
              <a:rPr lang="en-US" dirty="0" smtClean="0"/>
              <a:t> 0603 package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528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4303" y="773349"/>
            <a:ext cx="4539575" cy="250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298502" y="316149"/>
            <a:ext cx="47711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Crystal Oscillator Option description in datasheet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775" y="4049949"/>
            <a:ext cx="4282818" cy="2623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366595" y="3440349"/>
            <a:ext cx="35010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Suggested PCB Layout for Oscillator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836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r>
              <a:rPr lang="en-US" dirty="0" smtClean="0"/>
              <a:t>Support Needs: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How to evaluate the delay time</a:t>
            </a:r>
            <a:r>
              <a:rPr lang="en-US" smtClean="0"/>
              <a:t>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979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114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F28023 Clock Failure Issue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Zhou, Benjamin</dc:creator>
  <cp:lastModifiedBy>Zhou, Benjamin</cp:lastModifiedBy>
  <cp:revision>15</cp:revision>
  <dcterms:created xsi:type="dcterms:W3CDTF">2006-08-16T00:00:00Z</dcterms:created>
  <dcterms:modified xsi:type="dcterms:W3CDTF">2020-11-09T11:20:26Z</dcterms:modified>
</cp:coreProperties>
</file>