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1"/>
  </p:notesMasterIdLst>
  <p:handoutMasterIdLst>
    <p:handoutMasterId r:id="rId12"/>
  </p:handoutMasterIdLst>
  <p:sldIdLst>
    <p:sldId id="272" r:id="rId2"/>
    <p:sldId id="276" r:id="rId3"/>
    <p:sldId id="277" r:id="rId4"/>
    <p:sldId id="274" r:id="rId5"/>
    <p:sldId id="273" r:id="rId6"/>
    <p:sldId id="275" r:id="rId7"/>
    <p:sldId id="278" r:id="rId8"/>
    <p:sldId id="279" r:id="rId9"/>
    <p:sldId id="280" r:id="rId10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15" autoAdjust="0"/>
    <p:restoredTop sz="93883" autoAdjust="0"/>
  </p:normalViewPr>
  <p:slideViewPr>
    <p:cSldViewPr snapToGrid="0">
      <p:cViewPr varScale="1">
        <p:scale>
          <a:sx n="84" d="100"/>
          <a:sy n="84" d="100"/>
        </p:scale>
        <p:origin x="252" y="64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0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7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65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2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67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0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7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A23CF-AA30-4A18-B744-605C3E9DBF07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2473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494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5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434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098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77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70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C70261-DCF8-4A97-9502-E8EEF2364CDE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37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F28035 Voltage Ripple Issue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Subhead here</a:t>
            </a:r>
          </a:p>
          <a:p>
            <a:pPr eaLnBrk="1" hangingPunct="1"/>
            <a:r>
              <a:rPr lang="en-US" dirty="0"/>
              <a:t>Presenter’s Name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81163-7218-447E-BB4C-FA7F7DB266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417699-B5EE-4587-A953-E94E57902F1C}"/>
              </a:ext>
            </a:extLst>
          </p:cNvPr>
          <p:cNvSpPr/>
          <p:nvPr/>
        </p:nvSpPr>
        <p:spPr>
          <a:xfrm>
            <a:off x="169332" y="25605"/>
            <a:ext cx="24352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kern="0" dirty="0">
                <a:solidFill>
                  <a:srgbClr val="DE0000"/>
                </a:solidFill>
                <a:latin typeface="Arial"/>
                <a:ea typeface="+mj-ea"/>
                <a:cs typeface="+mj-cs"/>
              </a:rPr>
              <a:t>Overall Issue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A9422-EF39-4AD1-9A40-77329DA8DC99}"/>
              </a:ext>
            </a:extLst>
          </p:cNvPr>
          <p:cNvSpPr/>
          <p:nvPr/>
        </p:nvSpPr>
        <p:spPr>
          <a:xfrm>
            <a:off x="305829" y="467930"/>
            <a:ext cx="150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9124" lvl="0" indent="-189124" eaLnBrk="0" hangingPunct="0">
              <a:spcBef>
                <a:spcPts val="667"/>
              </a:spcBef>
              <a:buFontTx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Phenomenon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0A018-63BE-478F-A9DD-C4C521C31345}"/>
              </a:ext>
            </a:extLst>
          </p:cNvPr>
          <p:cNvSpPr/>
          <p:nvPr/>
        </p:nvSpPr>
        <p:spPr>
          <a:xfrm>
            <a:off x="47868" y="766047"/>
            <a:ext cx="8668839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Same Hardware Same Software on different Chip F28035PAG, Voltage ripple difference </a:t>
            </a:r>
            <a:r>
              <a:rPr lang="en-US" sz="1200" b="1" kern="0" dirty="0">
                <a:solidFill>
                  <a:srgbClr val="FF0000"/>
                </a:solidFill>
                <a:latin typeface="Arial"/>
              </a:rPr>
              <a:t>400mV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Vs 90mV;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Check ABA between Bad Chip and Good Chip, the issue follow up Bad chip. 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zh-CN" sz="1200" kern="0" dirty="0">
                <a:solidFill>
                  <a:srgbClr val="000000"/>
                </a:solidFill>
                <a:latin typeface="Arial"/>
              </a:rPr>
              <a:t>ustomer requires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Voltage ripple less than </a:t>
            </a:r>
            <a:r>
              <a:rPr lang="en-US" sz="1200" kern="0" dirty="0">
                <a:solidFill>
                  <a:srgbClr val="FF0000"/>
                </a:solidFill>
                <a:latin typeface="Arial"/>
              </a:rPr>
              <a:t>105mV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during different load condition when DC output = 12.15V.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9D1C5E-6024-4AB4-A929-5C3A6F61CB5D}"/>
              </a:ext>
            </a:extLst>
          </p:cNvPr>
          <p:cNvSpPr/>
          <p:nvPr/>
        </p:nvSpPr>
        <p:spPr>
          <a:xfrm>
            <a:off x="305828" y="1495381"/>
            <a:ext cx="11115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9124" lvl="0" indent="-189124" eaLnBrk="0" hangingPunct="0">
              <a:spcBef>
                <a:spcPts val="667"/>
              </a:spcBef>
              <a:buFontTx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Analysis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9DD3E0-FB6A-4FF0-8A57-9B03F69C5C34}"/>
              </a:ext>
            </a:extLst>
          </p:cNvPr>
          <p:cNvSpPr/>
          <p:nvPr/>
        </p:nvSpPr>
        <p:spPr>
          <a:xfrm>
            <a:off x="47867" y="1810162"/>
            <a:ext cx="8668839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Check Offset Error, Periodically Calibrating on B5 Channel, no work；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Check slow down ADC clock from 60MHz to 30MHz, Normal Load less than 100mV</a:t>
            </a:r>
            <a:r>
              <a:rPr lang="en-US" sz="1200" b="1" kern="0" dirty="0">
                <a:solidFill>
                  <a:srgbClr val="FF0000"/>
                </a:solidFill>
                <a:latin typeface="Arial"/>
              </a:rPr>
              <a:t>, work for Normal Load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7AF29E-9B12-42BE-AA0C-97B5290AC3C3}"/>
              </a:ext>
            </a:extLst>
          </p:cNvPr>
          <p:cNvSpPr/>
          <p:nvPr/>
        </p:nvSpPr>
        <p:spPr>
          <a:xfrm>
            <a:off x="305828" y="2247998"/>
            <a:ext cx="1369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9124" lvl="0" indent="-189124" eaLnBrk="0" hangingPunct="0">
              <a:spcBef>
                <a:spcPts val="667"/>
              </a:spcBef>
              <a:buFontTx/>
              <a:buChar char="•"/>
            </a:pPr>
            <a:r>
              <a:rPr lang="en-US" sz="1400" b="1" kern="0" dirty="0">
                <a:solidFill>
                  <a:srgbClr val="000000"/>
                </a:solidFill>
                <a:latin typeface="Arial"/>
              </a:rPr>
              <a:t>Next 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22787B-4EE7-47DC-BD63-7F073E040D30}"/>
              </a:ext>
            </a:extLst>
          </p:cNvPr>
          <p:cNvSpPr/>
          <p:nvPr/>
        </p:nvSpPr>
        <p:spPr>
          <a:xfrm>
            <a:off x="47867" y="2489762"/>
            <a:ext cx="51037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Test B2 Channel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actual analog voltage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when DC output = 12.15V, and then Calculated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Digital Value 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during Bad Chip.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PWM Timing, ADC SOC trigger Timing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during High load condition, Need to clarify this or Test waveform. </a:t>
            </a:r>
            <a:r>
              <a:rPr lang="en-US" sz="1200" u="sng" kern="0" dirty="0">
                <a:solidFill>
                  <a:srgbClr val="000000"/>
                </a:solidFill>
                <a:latin typeface="Arial"/>
              </a:rPr>
              <a:t>3.3us -</a:t>
            </a:r>
            <a:r>
              <a:rPr lang="en-US" sz="1200" u="sng" kern="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1.67us</a:t>
            </a:r>
            <a:endParaRPr lang="en-US" sz="1200" u="sng" kern="0" dirty="0">
              <a:solidFill>
                <a:srgbClr val="000000"/>
              </a:solidFill>
              <a:latin typeface="Arial"/>
            </a:endParaRP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Only change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ACQPS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 when ADC clock constant 60MHz, maybe no work but have a try it on Bad chip;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High Load Condition Vs Normal Load Condition, </a:t>
            </a:r>
            <a:r>
              <a:rPr lang="en-US" sz="1200" b="1" kern="0" dirty="0">
                <a:solidFill>
                  <a:srgbClr val="000000"/>
                </a:solidFill>
                <a:latin typeface="Arial"/>
              </a:rPr>
              <a:t>ADC B2 Channel waveform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also voltage loop or other loop feedback waveform. &gt;&gt; how about LSB value?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r>
              <a:rPr lang="en-US" sz="1200" kern="0" dirty="0">
                <a:solidFill>
                  <a:srgbClr val="000000"/>
                </a:solidFill>
                <a:latin typeface="Arial"/>
              </a:rPr>
              <a:t>We must decide that </a:t>
            </a:r>
            <a:r>
              <a:rPr lang="en-US" sz="1200" b="1" kern="0" dirty="0">
                <a:solidFill>
                  <a:srgbClr val="FF0000"/>
                </a:solidFill>
                <a:latin typeface="Arial"/>
              </a:rPr>
              <a:t>ADC error or ADC sampling point</a:t>
            </a:r>
            <a:r>
              <a:rPr lang="en-US" sz="1200" kern="0" dirty="0">
                <a:solidFill>
                  <a:srgbClr val="000000"/>
                </a:solidFill>
                <a:latin typeface="Arial"/>
              </a:rPr>
              <a:t>, any other root cause?</a:t>
            </a:r>
          </a:p>
          <a:p>
            <a:pPr marL="478763" lvl="1" indent="-194416" eaLnBrk="0" hangingPunct="0">
              <a:spcBef>
                <a:spcPct val="20000"/>
              </a:spcBef>
              <a:buFontTx/>
              <a:buChar char="–"/>
            </a:pPr>
            <a:endParaRPr lang="en-US" sz="12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5912C-C147-40D0-9179-76585CCB9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437" y="2542177"/>
            <a:ext cx="3810693" cy="180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3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60CEB2-6369-4D87-9023-9639EDF955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C8977B1-D100-439B-A536-CF2F58591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9"/>
            <a:ext cx="9144000" cy="50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8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C4303-0D69-47BA-A280-9962F577A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57DB6-7106-46AF-840C-A1730380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" y="980378"/>
            <a:ext cx="4323080" cy="2431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575327-F555-402B-83B0-2F1B878CF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18" y="980379"/>
            <a:ext cx="4323080" cy="24317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493D55-F09A-4B92-9241-1CD7CCC20BA1}"/>
              </a:ext>
            </a:extLst>
          </p:cNvPr>
          <p:cNvSpPr txBox="1"/>
          <p:nvPr/>
        </p:nvSpPr>
        <p:spPr>
          <a:xfrm>
            <a:off x="2041331" y="219624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100mV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26441-691E-4C12-99B6-80FF484FC850}"/>
              </a:ext>
            </a:extLst>
          </p:cNvPr>
          <p:cNvSpPr txBox="1"/>
          <p:nvPr/>
        </p:nvSpPr>
        <p:spPr>
          <a:xfrm>
            <a:off x="6389837" y="21962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30mV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226A10-BF24-4E7C-8260-11AF083C6ECC}"/>
              </a:ext>
            </a:extLst>
          </p:cNvPr>
          <p:cNvSpPr/>
          <p:nvPr/>
        </p:nvSpPr>
        <p:spPr>
          <a:xfrm>
            <a:off x="106679" y="301339"/>
            <a:ext cx="7924447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5000"/>
              </a:lnSpc>
            </a:pPr>
            <a:r>
              <a:rPr 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Bad Chip NG 20% load</a:t>
            </a:r>
            <a:r>
              <a:rPr lang="zh-CN" alt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改前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Before/</a:t>
            </a:r>
            <a:r>
              <a:rPr lang="zh-CN" alt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后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After</a:t>
            </a:r>
            <a:endParaRPr 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0F188-3389-414C-A695-A71E8F828976}"/>
              </a:ext>
            </a:extLst>
          </p:cNvPr>
          <p:cNvSpPr/>
          <p:nvPr/>
        </p:nvSpPr>
        <p:spPr>
          <a:xfrm>
            <a:off x="1691022" y="364564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</a:rPr>
              <a:t>Before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171553-E13B-4496-A4FB-8E5E8CAD7E9C}"/>
              </a:ext>
            </a:extLst>
          </p:cNvPr>
          <p:cNvSpPr/>
          <p:nvPr/>
        </p:nvSpPr>
        <p:spPr>
          <a:xfrm>
            <a:off x="6389837" y="3645643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2"/>
                </a:solidFill>
              </a:rPr>
              <a:t>After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9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4968A-1210-4B79-B58E-2FCB7E007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47307-29F3-4C2A-BD7A-E8899A0F3619}"/>
              </a:ext>
            </a:extLst>
          </p:cNvPr>
          <p:cNvSpPr/>
          <p:nvPr/>
        </p:nvSpPr>
        <p:spPr>
          <a:xfrm>
            <a:off x="205563" y="221310"/>
            <a:ext cx="7847123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Bad Chip NG 100% load</a:t>
            </a:r>
            <a:r>
              <a:rPr lang="zh-CN" alt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改前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Before/</a:t>
            </a:r>
            <a:r>
              <a:rPr lang="zh-CN" alt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后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After</a:t>
            </a:r>
            <a:endParaRPr 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9B4582-16CB-4646-B8A2-BC79D7370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99" y="955848"/>
            <a:ext cx="4509582" cy="2536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DC35A-E0AC-4508-9245-FF2993843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19" y="955849"/>
            <a:ext cx="4509581" cy="253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0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48B5B-E03A-4185-B8E2-A04BC3B3BF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C3C8C-7CFA-4C5C-A171-7FB7B42A8B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02" y="1244315"/>
            <a:ext cx="4366803" cy="245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6A8B2-97D0-4D49-A78A-EBBBE6155E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" y="1236522"/>
            <a:ext cx="4382403" cy="2465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7B6D2E-A8FB-45D2-930A-ED882C4DD652}"/>
              </a:ext>
            </a:extLst>
          </p:cNvPr>
          <p:cNvSpPr/>
          <p:nvPr/>
        </p:nvSpPr>
        <p:spPr>
          <a:xfrm>
            <a:off x="0" y="326037"/>
            <a:ext cx="9298004" cy="445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Bad Chip NG 20% 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switch 1</a:t>
            </a:r>
            <a:r>
              <a:rPr 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00% load</a:t>
            </a:r>
            <a:r>
              <a:rPr lang="zh-CN" alt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改前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Before/</a:t>
            </a:r>
            <a:r>
              <a:rPr lang="zh-CN" altLang="en-US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后</a:t>
            </a:r>
            <a:r>
              <a:rPr lang="en-US" altLang="zh-CN" sz="27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After</a:t>
            </a:r>
            <a:endParaRPr lang="en-US" sz="27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F83CB2-CFFB-4204-86A1-08B86ECD7F95}"/>
              </a:ext>
            </a:extLst>
          </p:cNvPr>
          <p:cNvSpPr txBox="1"/>
          <p:nvPr/>
        </p:nvSpPr>
        <p:spPr>
          <a:xfrm>
            <a:off x="2041331" y="219624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245mV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2F423-BBCC-4176-882D-2D0933391017}"/>
              </a:ext>
            </a:extLst>
          </p:cNvPr>
          <p:cNvSpPr txBox="1"/>
          <p:nvPr/>
        </p:nvSpPr>
        <p:spPr>
          <a:xfrm>
            <a:off x="6505849" y="219624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90mV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F4821F-80D2-413D-B071-F934055370CD}"/>
              </a:ext>
            </a:extLst>
          </p:cNvPr>
          <p:cNvCxnSpPr>
            <a:cxnSpLocks/>
          </p:cNvCxnSpPr>
          <p:nvPr/>
        </p:nvCxnSpPr>
        <p:spPr>
          <a:xfrm flipH="1" flipV="1">
            <a:off x="2041332" y="2944679"/>
            <a:ext cx="570132" cy="1139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5A978D-754B-4E14-AB68-52AF0A235E79}"/>
              </a:ext>
            </a:extLst>
          </p:cNvPr>
          <p:cNvSpPr txBox="1"/>
          <p:nvPr/>
        </p:nvSpPr>
        <p:spPr>
          <a:xfrm>
            <a:off x="2576061" y="398193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16k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24ACA-6C54-4BA5-90B0-FE1FEACC66F8}"/>
              </a:ext>
            </a:extLst>
          </p:cNvPr>
          <p:cNvSpPr txBox="1"/>
          <p:nvPr/>
        </p:nvSpPr>
        <p:spPr>
          <a:xfrm>
            <a:off x="3883497" y="4261397"/>
            <a:ext cx="468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ADC sampling Point and ISR calculate Time</a:t>
            </a:r>
          </a:p>
        </p:txBody>
      </p:sp>
    </p:spTree>
    <p:extLst>
      <p:ext uri="{BB962C8B-B14F-4D97-AF65-F5344CB8AC3E}">
        <p14:creationId xmlns:p14="http://schemas.microsoft.com/office/powerpoint/2010/main" val="372108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04FA1-E7E9-49E8-9C55-E977A6DF9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8C00F-9042-408D-960B-D7FBCE161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720" y="221752"/>
            <a:ext cx="3574280" cy="43729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CC8728-596B-48FF-873A-B0CF8B9352D4}"/>
              </a:ext>
            </a:extLst>
          </p:cNvPr>
          <p:cNvSpPr/>
          <p:nvPr/>
        </p:nvSpPr>
        <p:spPr>
          <a:xfrm>
            <a:off x="293527" y="208050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Bad Chip Vs Good Chip: F28035 Card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2C341-910A-4910-963C-E66974D0E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236" y="705274"/>
            <a:ext cx="4748834" cy="3838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6BAF46-EC79-4F79-924E-0DDE1499B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527" y="818822"/>
            <a:ext cx="510709" cy="36355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A98AB9-8B75-48AC-A4F3-B3F110A2BC6B}"/>
              </a:ext>
            </a:extLst>
          </p:cNvPr>
          <p:cNvSpPr txBox="1"/>
          <p:nvPr/>
        </p:nvSpPr>
        <p:spPr>
          <a:xfrm>
            <a:off x="1600200" y="4722601"/>
            <a:ext cx="4476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altLang="zh-CN" dirty="0"/>
              <a:t>ctual: </a:t>
            </a:r>
            <a:r>
              <a:rPr lang="en-US" dirty="0">
                <a:solidFill>
                  <a:srgbClr val="FF0000"/>
                </a:solidFill>
              </a:rPr>
              <a:t>2.52</a:t>
            </a:r>
            <a:r>
              <a:rPr lang="en-US" dirty="0"/>
              <a:t>,        Calculated Value 2.599,</a:t>
            </a:r>
            <a:r>
              <a:rPr lang="zh-CN" alt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6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1B098-7B02-4F6B-9F80-5D1A39A605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5C55E-BA66-4101-AFCA-7B73599209E5}"/>
              </a:ext>
            </a:extLst>
          </p:cNvPr>
          <p:cNvSpPr/>
          <p:nvPr/>
        </p:nvSpPr>
        <p:spPr>
          <a:xfrm>
            <a:off x="293526" y="142934"/>
            <a:ext cx="7466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Modify ACQPS = 29 when change Rs from 1k to 560 Ohm. No work.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1CED0-F8EF-489B-9587-2ABE6FB9DB29}"/>
              </a:ext>
            </a:extLst>
          </p:cNvPr>
          <p:cNvSpPr txBox="1"/>
          <p:nvPr/>
        </p:nvSpPr>
        <p:spPr>
          <a:xfrm>
            <a:off x="293526" y="543692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work// 30% load condition 400-500mV.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A89252-E7ED-42F4-AAF2-7A57DB41B18A}"/>
              </a:ext>
            </a:extLst>
          </p:cNvPr>
          <p:cNvSpPr/>
          <p:nvPr/>
        </p:nvSpPr>
        <p:spPr>
          <a:xfrm>
            <a:off x="293526" y="969014"/>
            <a:ext cx="7862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Test </a:t>
            </a:r>
            <a:r>
              <a:rPr lang="en-US" b="1" dirty="0">
                <a:solidFill>
                  <a:schemeClr val="tx2"/>
                </a:solidFill>
                <a:highlight>
                  <a:srgbClr val="FFFF00"/>
                </a:highlight>
              </a:rPr>
              <a:t>EOC2/EOC3 </a:t>
            </a:r>
            <a:r>
              <a:rPr lang="en-US" b="1" dirty="0">
                <a:solidFill>
                  <a:schemeClr val="tx2"/>
                </a:solidFill>
              </a:rPr>
              <a:t>Signal Trigger missed when high load conditions.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CE27B-09CA-4CC5-8DDA-04346386C054}"/>
              </a:ext>
            </a:extLst>
          </p:cNvPr>
          <p:cNvSpPr/>
          <p:nvPr/>
        </p:nvSpPr>
        <p:spPr>
          <a:xfrm>
            <a:off x="293526" y="1374377"/>
            <a:ext cx="6152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trike="sngStrike" dirty="0">
                <a:solidFill>
                  <a:schemeClr val="tx2"/>
                </a:solidFill>
              </a:rPr>
              <a:t>ADC Freq and PWM Freq fixed 150K, Clarify Waveform</a:t>
            </a:r>
            <a:endParaRPr lang="en-US" strike="sngStrik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0B2453-4A35-46D9-8063-4A264E8753B3}"/>
              </a:ext>
            </a:extLst>
          </p:cNvPr>
          <p:cNvSpPr txBox="1"/>
          <p:nvPr/>
        </p:nvSpPr>
        <p:spPr>
          <a:xfrm>
            <a:off x="293526" y="1775884"/>
            <a:ext cx="744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ADC Sampling Freq = PWM Update Freq. System still exist </a:t>
            </a:r>
            <a:r>
              <a:rPr lang="en-US" b="1" dirty="0">
                <a:solidFill>
                  <a:srgbClr val="FF0000"/>
                </a:solidFill>
              </a:rPr>
              <a:t>16k Noise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16E6F4-1B71-4028-9A44-B90A9567CC29}"/>
              </a:ext>
            </a:extLst>
          </p:cNvPr>
          <p:cNvSpPr txBox="1"/>
          <p:nvPr/>
        </p:nvSpPr>
        <p:spPr>
          <a:xfrm>
            <a:off x="293526" y="2195633"/>
            <a:ext cx="877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DC B</a:t>
            </a:r>
            <a:r>
              <a:rPr lang="en-US" altLang="zh-CN" dirty="0"/>
              <a:t>us Cap 120Hz Voltage Ripple same as Good chip F28035PAG, But bad chip has </a:t>
            </a:r>
            <a:r>
              <a:rPr lang="en-US" altLang="zh-CN" b="1" dirty="0">
                <a:solidFill>
                  <a:srgbClr val="FF0000"/>
                </a:solidFill>
              </a:rPr>
              <a:t>exist 16k Noise</a:t>
            </a:r>
            <a:r>
              <a:rPr lang="en-US" altLang="zh-CN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E042AF-0BE0-4D9F-A825-88BD3FAE9452}"/>
              </a:ext>
            </a:extLst>
          </p:cNvPr>
          <p:cNvSpPr/>
          <p:nvPr/>
        </p:nvSpPr>
        <p:spPr>
          <a:xfrm>
            <a:off x="293526" y="2876499"/>
            <a:ext cx="87702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Loop Fixed Freq on Bad chip, 120Hz Sine wave. Exclude ADC sampling Freq.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FAB8BD-DC3B-4B6E-AC9E-411ECFFF7CDF}"/>
              </a:ext>
            </a:extLst>
          </p:cNvPr>
          <p:cNvSpPr/>
          <p:nvPr/>
        </p:nvSpPr>
        <p:spPr>
          <a:xfrm>
            <a:off x="293526" y="3339312"/>
            <a:ext cx="6754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Bad chip worse than Good chip, 3-4DB.</a:t>
            </a:r>
          </a:p>
        </p:txBody>
      </p:sp>
    </p:spTree>
    <p:extLst>
      <p:ext uri="{BB962C8B-B14F-4D97-AF65-F5344CB8AC3E}">
        <p14:creationId xmlns:p14="http://schemas.microsoft.com/office/powerpoint/2010/main" val="2951089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E5D7C-0282-437F-A861-D067C55D3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6481C-E924-495E-8D88-EF344D40E63E}"/>
              </a:ext>
            </a:extLst>
          </p:cNvPr>
          <p:cNvSpPr/>
          <p:nvPr/>
        </p:nvSpPr>
        <p:spPr>
          <a:xfrm>
            <a:off x="394894" y="271565"/>
            <a:ext cx="1535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Next Action: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37567"/>
      </p:ext>
    </p:extLst>
  </p:cSld>
  <p:clrMapOvr>
    <a:masterClrMapping/>
  </p:clrMapOvr>
</p:sld>
</file>

<file path=ppt/theme/theme1.xml><?xml version="1.0" encoding="utf-8"?>
<a:theme xmlns:a="http://schemas.openxmlformats.org/drawingml/2006/main" name="2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0450184F-FECE-4F4E-9465-90FF95DEA0E4}" vid="{4EBE6972-D454-4FA8-9A2F-9FAFE2BB323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- No CIP marking</Template>
  <TotalTime>1243</TotalTime>
  <Words>402</Words>
  <Application>Microsoft Office PowerPoint</Application>
  <PresentationFormat>On-screen Show (16:9)</PresentationFormat>
  <Paragraphs>55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Wingdings</vt:lpstr>
      <vt:lpstr>2_FinalPowerpoint</vt:lpstr>
      <vt:lpstr>F28035 Voltage Ripple 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Ke, Shaoxing</dc:creator>
  <cp:lastModifiedBy>Ke, Shaoxing</cp:lastModifiedBy>
  <cp:revision>71</cp:revision>
  <dcterms:created xsi:type="dcterms:W3CDTF">2024-04-15T13:21:14Z</dcterms:created>
  <dcterms:modified xsi:type="dcterms:W3CDTF">2024-04-17T14:54:05Z</dcterms:modified>
</cp:coreProperties>
</file>