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72" r:id="rId2"/>
    <p:sldId id="276"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EF209E-DCF5-438D-9F0F-3C0E6594007D}" type="datetimeFigureOut">
              <a:rPr lang="en-US" smtClean="0"/>
              <a:t>1/17/2025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5007A1-EB17-47E1-A7EE-5245A90B715E}" type="slidenum">
              <a:rPr lang="en-US" smtClean="0"/>
              <a:t>‹#›</a:t>
            </a:fld>
            <a:endParaRPr lang="en-US"/>
          </a:p>
        </p:txBody>
      </p:sp>
    </p:spTree>
    <p:extLst>
      <p:ext uri="{BB962C8B-B14F-4D97-AF65-F5344CB8AC3E}">
        <p14:creationId xmlns:p14="http://schemas.microsoft.com/office/powerpoint/2010/main" val="3053473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1943109"/>
            <a:ext cx="11277600" cy="1470025"/>
          </a:xfrm>
        </p:spPr>
        <p:txBody>
          <a:bodyPr/>
          <a:lstStyle>
            <a:lvl1pPr>
              <a:defRPr sz="4400">
                <a:solidFill>
                  <a:schemeClr val="tx2"/>
                </a:solidFill>
              </a:defRPr>
            </a:lvl1pPr>
          </a:lstStyle>
          <a:p>
            <a:r>
              <a:rPr lang="en-US"/>
              <a:t>Click to edit Master title style</a:t>
            </a:r>
            <a:endParaRPr lang="en-US" dirty="0"/>
          </a:p>
        </p:txBody>
      </p:sp>
      <p:sp>
        <p:nvSpPr>
          <p:cNvPr id="3075" name="Rectangle 3"/>
          <p:cNvSpPr>
            <a:spLocks noGrp="1" noChangeArrowheads="1"/>
          </p:cNvSpPr>
          <p:nvPr>
            <p:ph type="subTitle" idx="1"/>
          </p:nvPr>
        </p:nvSpPr>
        <p:spPr>
          <a:xfrm>
            <a:off x="457200" y="3698878"/>
            <a:ext cx="11277600" cy="1485900"/>
          </a:xfrm>
          <a:ln/>
        </p:spPr>
        <p:txBody>
          <a:bodyPr/>
          <a:lstStyle>
            <a:lvl1pPr marL="0" indent="0">
              <a:buFontTx/>
              <a:buNone/>
              <a:defRPr b="1"/>
            </a:lvl1pPr>
          </a:lstStyle>
          <a:p>
            <a:r>
              <a:rPr lang="en-US"/>
              <a:t>Click to edit Master subtitle style</a:t>
            </a:r>
          </a:p>
        </p:txBody>
      </p:sp>
      <p:sp>
        <p:nvSpPr>
          <p:cNvPr id="7" name="Rectangle 24"/>
          <p:cNvSpPr>
            <a:spLocks noGrp="1" noChangeArrowheads="1"/>
          </p:cNvSpPr>
          <p:nvPr>
            <p:ph type="sldNum" sz="quarter" idx="10"/>
          </p:nvPr>
        </p:nvSpPr>
        <p:spPr>
          <a:xfrm>
            <a:off x="8856133" y="5919903"/>
            <a:ext cx="2844800" cy="206376"/>
          </a:xfrm>
        </p:spPr>
        <p:txBody>
          <a:bodyPr/>
          <a:lstStyle>
            <a:lvl1pPr>
              <a:defRPr/>
            </a:lvl1pPr>
          </a:lstStyle>
          <a:p>
            <a:pPr defTabSz="1219170" fontAlgn="base">
              <a:spcBef>
                <a:spcPct val="0"/>
              </a:spcBef>
              <a:spcAft>
                <a:spcPct val="0"/>
              </a:spcAft>
              <a:defRPr/>
            </a:pPr>
            <a:fld id="{03BA23CF-AA30-4A18-B744-605C3E9DBF07}" type="slidenum">
              <a:rPr lang="en-US" smtClean="0">
                <a:solidFill>
                  <a:srgbClr val="000000"/>
                </a:solidFill>
              </a:rPr>
              <a:pPr defTabSz="1219170" fontAlgn="base">
                <a:spcBef>
                  <a:spcPct val="0"/>
                </a:spcBef>
                <a:spcAft>
                  <a:spcPct val="0"/>
                </a:spcAft>
                <a:defRPr/>
              </a:pPr>
              <a:t>‹#›</a:t>
            </a:fld>
            <a:endParaRPr lang="en-US">
              <a:solidFill>
                <a:srgbClr val="000000"/>
              </a:solidFill>
            </a:endParaRPr>
          </a:p>
        </p:txBody>
      </p:sp>
      <p:sp>
        <p:nvSpPr>
          <p:cNvPr id="2" name="TextBox 1">
            <a:extLst>
              <a:ext uri="{FF2B5EF4-FFF2-40B4-BE49-F238E27FC236}">
                <a16:creationId xmlns:a16="http://schemas.microsoft.com/office/drawing/2014/main" id="{D56687D7-76F0-8040-93B6-084C7529F854}"/>
              </a:ext>
            </a:extLst>
          </p:cNvPr>
          <p:cNvSpPr txBox="1"/>
          <p:nvPr userDrawn="1"/>
        </p:nvSpPr>
        <p:spPr>
          <a:xfrm>
            <a:off x="6274421" y="6373542"/>
            <a:ext cx="184731" cy="461665"/>
          </a:xfrm>
          <a:prstGeom prst="rect">
            <a:avLst/>
          </a:prstGeom>
          <a:noFill/>
        </p:spPr>
        <p:txBody>
          <a:bodyPr wrap="none" rtlCol="0">
            <a:spAutoFit/>
          </a:bodyPr>
          <a:lstStyle/>
          <a:p>
            <a:pPr marL="0" marR="0" lvl="0" indent="0" algn="l" defTabSz="121917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dirty="0">
              <a:ln>
                <a:noFill/>
              </a:ln>
              <a:solidFill>
                <a:srgbClr val="000000"/>
              </a:solidFill>
              <a:effectLst/>
              <a:uLnTx/>
              <a:uFillTx/>
              <a:latin typeface="Arial" charset="0"/>
              <a:ea typeface="+mn-ea"/>
              <a:cs typeface="+mn-cs"/>
            </a:endParaRPr>
          </a:p>
        </p:txBody>
      </p:sp>
      <p:pic>
        <p:nvPicPr>
          <p:cNvPr id="6" name="Picture 27" descr="ti_logo_powerpoint_1_line.png"/>
          <p:cNvPicPr>
            <a:picLocks noChangeAspect="1"/>
          </p:cNvPicPr>
          <p:nvPr userDrawn="1"/>
        </p:nvPicPr>
        <p:blipFill>
          <a:blip r:embed="rId3" cstate="print"/>
          <a:srcRect/>
          <a:stretch>
            <a:fillRect/>
          </a:stretch>
        </p:blipFill>
        <p:spPr bwMode="auto">
          <a:xfrm>
            <a:off x="9772483" y="6376352"/>
            <a:ext cx="2083152" cy="257528"/>
          </a:xfrm>
          <a:prstGeom prst="rect">
            <a:avLst/>
          </a:prstGeom>
          <a:noFill/>
          <a:ln w="9525">
            <a:noFill/>
            <a:miter lim="800000"/>
            <a:headEnd/>
            <a:tailEnd/>
          </a:ln>
        </p:spPr>
      </p:pic>
    </p:spTree>
    <p:extLst>
      <p:ext uri="{BB962C8B-B14F-4D97-AF65-F5344CB8AC3E}">
        <p14:creationId xmlns:p14="http://schemas.microsoft.com/office/powerpoint/2010/main" val="2179470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6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1943109"/>
            <a:ext cx="11277600" cy="1470025"/>
          </a:xfrm>
        </p:spPr>
        <p:txBody>
          <a:bodyPr/>
          <a:lstStyle>
            <a:lvl1pPr>
              <a:defRPr sz="4400">
                <a:solidFill>
                  <a:schemeClr val="tx2"/>
                </a:solidFill>
              </a:defRPr>
            </a:lvl1pPr>
          </a:lstStyle>
          <a:p>
            <a:r>
              <a:rPr lang="en-US"/>
              <a:t>Click to edit Master title style</a:t>
            </a:r>
            <a:endParaRPr lang="en-US" dirty="0"/>
          </a:p>
        </p:txBody>
      </p:sp>
      <p:sp>
        <p:nvSpPr>
          <p:cNvPr id="3075" name="Rectangle 3"/>
          <p:cNvSpPr>
            <a:spLocks noGrp="1" noChangeArrowheads="1"/>
          </p:cNvSpPr>
          <p:nvPr>
            <p:ph type="subTitle" idx="1"/>
          </p:nvPr>
        </p:nvSpPr>
        <p:spPr>
          <a:xfrm>
            <a:off x="457200" y="3698878"/>
            <a:ext cx="11277600" cy="1485900"/>
          </a:xfrm>
          <a:ln/>
        </p:spPr>
        <p:txBody>
          <a:bodyPr/>
          <a:lstStyle>
            <a:lvl1pPr marL="0" indent="0">
              <a:buFontTx/>
              <a:buNone/>
              <a:defRPr b="1"/>
            </a:lvl1pPr>
          </a:lstStyle>
          <a:p>
            <a:r>
              <a:rPr lang="en-US"/>
              <a:t>Click to edit Master subtitle style</a:t>
            </a:r>
          </a:p>
        </p:txBody>
      </p:sp>
      <p:sp>
        <p:nvSpPr>
          <p:cNvPr id="5" name="Rectangle 24">
            <a:extLst>
              <a:ext uri="{FF2B5EF4-FFF2-40B4-BE49-F238E27FC236}">
                <a16:creationId xmlns:a16="http://schemas.microsoft.com/office/drawing/2014/main" id="{73F1F293-7B5B-6248-AEF0-BCB7B73543E3}"/>
              </a:ext>
            </a:extLst>
          </p:cNvPr>
          <p:cNvSpPr>
            <a:spLocks noGrp="1" noChangeArrowheads="1"/>
          </p:cNvSpPr>
          <p:nvPr>
            <p:ph type="sldNum" sz="quarter" idx="10"/>
          </p:nvPr>
        </p:nvSpPr>
        <p:spPr>
          <a:xfrm>
            <a:off x="8856133" y="5919903"/>
            <a:ext cx="2844800" cy="206376"/>
          </a:xfrm>
        </p:spPr>
        <p:txBody>
          <a:bodyPr/>
          <a:lstStyle>
            <a:lvl1pPr>
              <a:defRPr/>
            </a:lvl1pPr>
          </a:lstStyle>
          <a:p>
            <a:pPr>
              <a:defRPr/>
            </a:pPr>
            <a:fld id="{03BA23CF-AA30-4A18-B744-605C3E9DBF07}" type="slidenum">
              <a:rPr lang="en-US"/>
              <a:pPr>
                <a:defRPr/>
              </a:pPr>
              <a:t>‹#›</a:t>
            </a:fld>
            <a:endParaRPr lang="en-US"/>
          </a:p>
        </p:txBody>
      </p:sp>
      <p:pic>
        <p:nvPicPr>
          <p:cNvPr id="6" name="Picture 27" descr="ti_logo_powerpoint_1_line.png"/>
          <p:cNvPicPr>
            <a:picLocks noChangeAspect="1"/>
          </p:cNvPicPr>
          <p:nvPr userDrawn="1"/>
        </p:nvPicPr>
        <p:blipFill>
          <a:blip r:embed="rId3" cstate="print"/>
          <a:srcRect/>
          <a:stretch>
            <a:fillRect/>
          </a:stretch>
        </p:blipFill>
        <p:spPr bwMode="auto">
          <a:xfrm>
            <a:off x="9772483" y="6376352"/>
            <a:ext cx="2083152" cy="257528"/>
          </a:xfrm>
          <a:prstGeom prst="rect">
            <a:avLst/>
          </a:prstGeom>
          <a:noFill/>
          <a:ln w="9525">
            <a:noFill/>
            <a:miter lim="800000"/>
            <a:headEnd/>
            <a:tailEnd/>
          </a:ln>
        </p:spPr>
      </p:pic>
    </p:spTree>
    <p:extLst>
      <p:ext uri="{BB962C8B-B14F-4D97-AF65-F5344CB8AC3E}">
        <p14:creationId xmlns:p14="http://schemas.microsoft.com/office/powerpoint/2010/main" val="1683708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9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457200" y="3698878"/>
            <a:ext cx="11277600" cy="1485900"/>
          </a:xfrm>
          <a:ln/>
        </p:spPr>
        <p:txBody>
          <a:bodyPr/>
          <a:lstStyle>
            <a:lvl1pPr marL="0" indent="0">
              <a:buFontTx/>
              <a:buNone/>
              <a:defRPr b="1"/>
            </a:lvl1pPr>
          </a:lstStyle>
          <a:p>
            <a:r>
              <a:rPr lang="en-US"/>
              <a:t>Click to edit Master subtitle style</a:t>
            </a:r>
          </a:p>
        </p:txBody>
      </p:sp>
      <p:sp>
        <p:nvSpPr>
          <p:cNvPr id="10" name="Rectangle 2"/>
          <p:cNvSpPr>
            <a:spLocks noGrp="1" noChangeArrowheads="1"/>
          </p:cNvSpPr>
          <p:nvPr>
            <p:ph type="ctrTitle"/>
          </p:nvPr>
        </p:nvSpPr>
        <p:spPr>
          <a:xfrm>
            <a:off x="457200" y="1943109"/>
            <a:ext cx="11277600" cy="1470025"/>
          </a:xfrm>
        </p:spPr>
        <p:txBody>
          <a:bodyPr/>
          <a:lstStyle>
            <a:lvl1pPr>
              <a:defRPr sz="4400">
                <a:solidFill>
                  <a:schemeClr val="tx2"/>
                </a:solidFill>
              </a:defRPr>
            </a:lvl1pPr>
          </a:lstStyle>
          <a:p>
            <a:r>
              <a:rPr lang="en-US"/>
              <a:t>Click to edit Master title style</a:t>
            </a:r>
            <a:endParaRPr lang="en-US" dirty="0"/>
          </a:p>
        </p:txBody>
      </p:sp>
      <p:sp>
        <p:nvSpPr>
          <p:cNvPr id="5" name="Rectangle 24">
            <a:extLst>
              <a:ext uri="{FF2B5EF4-FFF2-40B4-BE49-F238E27FC236}">
                <a16:creationId xmlns:a16="http://schemas.microsoft.com/office/drawing/2014/main" id="{7815B5F2-A5A7-1E49-BC30-BA3F75996177}"/>
              </a:ext>
            </a:extLst>
          </p:cNvPr>
          <p:cNvSpPr>
            <a:spLocks noGrp="1" noChangeArrowheads="1"/>
          </p:cNvSpPr>
          <p:nvPr>
            <p:ph type="sldNum" sz="quarter" idx="10"/>
          </p:nvPr>
        </p:nvSpPr>
        <p:spPr>
          <a:xfrm>
            <a:off x="8856133" y="5919903"/>
            <a:ext cx="2844800" cy="206376"/>
          </a:xfrm>
        </p:spPr>
        <p:txBody>
          <a:bodyPr/>
          <a:lstStyle>
            <a:lvl1pPr>
              <a:defRPr>
                <a:solidFill>
                  <a:schemeClr val="tx1"/>
                </a:solidFill>
              </a:defRPr>
            </a:lvl1pPr>
          </a:lstStyle>
          <a:p>
            <a:pPr>
              <a:defRPr/>
            </a:pPr>
            <a:fld id="{03BA23CF-AA30-4A18-B744-605C3E9DBF07}" type="slidenum">
              <a:rPr lang="en-US" smtClean="0"/>
              <a:pPr>
                <a:defRPr/>
              </a:pPr>
              <a:t>‹#›</a:t>
            </a:fld>
            <a:endParaRPr lang="en-US"/>
          </a:p>
        </p:txBody>
      </p:sp>
      <p:pic>
        <p:nvPicPr>
          <p:cNvPr id="6" name="Picture 27" descr="ti_logo_powerpoint_1_line.png"/>
          <p:cNvPicPr>
            <a:picLocks noChangeAspect="1"/>
          </p:cNvPicPr>
          <p:nvPr userDrawn="1"/>
        </p:nvPicPr>
        <p:blipFill>
          <a:blip r:embed="rId3" cstate="print"/>
          <a:srcRect/>
          <a:stretch>
            <a:fillRect/>
          </a:stretch>
        </p:blipFill>
        <p:spPr bwMode="auto">
          <a:xfrm>
            <a:off x="9772483" y="6376352"/>
            <a:ext cx="2083152" cy="257528"/>
          </a:xfrm>
          <a:prstGeom prst="rect">
            <a:avLst/>
          </a:prstGeom>
          <a:noFill/>
          <a:ln w="9525">
            <a:noFill/>
            <a:miter lim="800000"/>
            <a:headEnd/>
            <a:tailEnd/>
          </a:ln>
        </p:spPr>
      </p:pic>
    </p:spTree>
    <p:extLst>
      <p:ext uri="{BB962C8B-B14F-4D97-AF65-F5344CB8AC3E}">
        <p14:creationId xmlns:p14="http://schemas.microsoft.com/office/powerpoint/2010/main" val="3880707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8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1943109"/>
            <a:ext cx="11277600" cy="1470025"/>
          </a:xfrm>
        </p:spPr>
        <p:txBody>
          <a:bodyPr/>
          <a:lstStyle>
            <a:lvl1pPr>
              <a:defRPr sz="4400">
                <a:solidFill>
                  <a:schemeClr val="tx2"/>
                </a:solidFill>
              </a:defRPr>
            </a:lvl1pPr>
          </a:lstStyle>
          <a:p>
            <a:r>
              <a:rPr lang="en-US"/>
              <a:t>Click to edit Master title style</a:t>
            </a:r>
            <a:endParaRPr lang="en-US" dirty="0"/>
          </a:p>
        </p:txBody>
      </p:sp>
      <p:sp>
        <p:nvSpPr>
          <p:cNvPr id="3075" name="Rectangle 3"/>
          <p:cNvSpPr>
            <a:spLocks noGrp="1" noChangeArrowheads="1"/>
          </p:cNvSpPr>
          <p:nvPr>
            <p:ph type="subTitle" idx="1"/>
          </p:nvPr>
        </p:nvSpPr>
        <p:spPr>
          <a:xfrm>
            <a:off x="457200" y="3698878"/>
            <a:ext cx="11277600" cy="1485900"/>
          </a:xfrm>
          <a:ln/>
        </p:spPr>
        <p:txBody>
          <a:bodyPr/>
          <a:lstStyle>
            <a:lvl1pPr marL="0" indent="0">
              <a:buFontTx/>
              <a:buNone/>
              <a:defRPr b="1"/>
            </a:lvl1pPr>
          </a:lstStyle>
          <a:p>
            <a:r>
              <a:rPr lang="en-US"/>
              <a:t>Click to edit Master subtitle style</a:t>
            </a:r>
          </a:p>
        </p:txBody>
      </p:sp>
      <p:sp>
        <p:nvSpPr>
          <p:cNvPr id="5" name="Rectangle 24">
            <a:extLst>
              <a:ext uri="{FF2B5EF4-FFF2-40B4-BE49-F238E27FC236}">
                <a16:creationId xmlns:a16="http://schemas.microsoft.com/office/drawing/2014/main" id="{73F1F293-7B5B-6248-AEF0-BCB7B73543E3}"/>
              </a:ext>
            </a:extLst>
          </p:cNvPr>
          <p:cNvSpPr>
            <a:spLocks noGrp="1" noChangeArrowheads="1"/>
          </p:cNvSpPr>
          <p:nvPr>
            <p:ph type="sldNum" sz="quarter" idx="10"/>
          </p:nvPr>
        </p:nvSpPr>
        <p:spPr>
          <a:xfrm>
            <a:off x="8856133" y="5919903"/>
            <a:ext cx="2844800" cy="206376"/>
          </a:xfrm>
        </p:spPr>
        <p:txBody>
          <a:bodyPr/>
          <a:lstStyle>
            <a:lvl1pPr>
              <a:defRPr/>
            </a:lvl1pPr>
          </a:lstStyle>
          <a:p>
            <a:pPr>
              <a:defRPr/>
            </a:pPr>
            <a:fld id="{03BA23CF-AA30-4A18-B744-605C3E9DBF07}" type="slidenum">
              <a:rPr lang="en-US"/>
              <a:pPr>
                <a:defRPr/>
              </a:pPr>
              <a:t>‹#›</a:t>
            </a:fld>
            <a:endParaRPr lang="en-US"/>
          </a:p>
        </p:txBody>
      </p:sp>
      <p:pic>
        <p:nvPicPr>
          <p:cNvPr id="6" name="Picture 5" descr="A picture containing drawing, cup&#10;&#10;Description automatically generated">
            <a:extLst>
              <a:ext uri="{FF2B5EF4-FFF2-40B4-BE49-F238E27FC236}">
                <a16:creationId xmlns:a16="http://schemas.microsoft.com/office/drawing/2014/main" id="{7CC34E39-7310-7442-846F-66689DD005D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73158" y="6376901"/>
            <a:ext cx="2084796" cy="254808"/>
          </a:xfrm>
          <a:prstGeom prst="rect">
            <a:avLst/>
          </a:prstGeom>
        </p:spPr>
      </p:pic>
    </p:spTree>
    <p:extLst>
      <p:ext uri="{BB962C8B-B14F-4D97-AF65-F5344CB8AC3E}">
        <p14:creationId xmlns:p14="http://schemas.microsoft.com/office/powerpoint/2010/main" val="1325035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44505" y="1048477"/>
            <a:ext cx="11290300" cy="4945932"/>
          </a:xfrm>
        </p:spPr>
        <p:txBody>
          <a:bodyPr/>
          <a:lstStyle>
            <a:lvl1pPr>
              <a:spcBef>
                <a:spcPts val="889"/>
              </a:spcBef>
              <a:defRPr/>
            </a:lvl1pPr>
            <a:lvl3pPr>
              <a:defRPr sz="20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6"/>
          <p:cNvSpPr>
            <a:spLocks noGrp="1" noChangeArrowheads="1"/>
          </p:cNvSpPr>
          <p:nvPr>
            <p:ph type="sldNum" sz="quarter" idx="10"/>
          </p:nvPr>
        </p:nvSpPr>
        <p:spPr>
          <a:ln/>
        </p:spPr>
        <p:txBody>
          <a:bodyPr/>
          <a:lstStyle>
            <a:lvl1pPr>
              <a:defRPr/>
            </a:lvl1pPr>
          </a:lstStyle>
          <a:p>
            <a:pPr>
              <a:defRPr/>
            </a:pPr>
            <a:fld id="{2B97888F-6AF7-4263-B69D-592D8C33BAC7}" type="slidenum">
              <a:rPr lang="en-US"/>
              <a:pPr>
                <a:defRPr/>
              </a:pPr>
              <a:t>‹#›</a:t>
            </a:fld>
            <a:endParaRPr lang="en-US"/>
          </a:p>
        </p:txBody>
      </p:sp>
      <p:pic>
        <p:nvPicPr>
          <p:cNvPr id="5" name="Picture 27" descr="ti_logo_powerpoint_1_line.png"/>
          <p:cNvPicPr>
            <a:picLocks noChangeAspect="1"/>
          </p:cNvPicPr>
          <p:nvPr userDrawn="1"/>
        </p:nvPicPr>
        <p:blipFill>
          <a:blip r:embed="rId2" cstate="print"/>
          <a:srcRect/>
          <a:stretch>
            <a:fillRect/>
          </a:stretch>
        </p:blipFill>
        <p:spPr bwMode="auto">
          <a:xfrm>
            <a:off x="9772483" y="6376352"/>
            <a:ext cx="2083152" cy="257528"/>
          </a:xfrm>
          <a:prstGeom prst="rect">
            <a:avLst/>
          </a:prstGeom>
          <a:noFill/>
          <a:ln w="9525">
            <a:noFill/>
            <a:miter lim="800000"/>
            <a:headEnd/>
            <a:tailEnd/>
          </a:ln>
        </p:spPr>
      </p:pic>
    </p:spTree>
    <p:extLst>
      <p:ext uri="{BB962C8B-B14F-4D97-AF65-F5344CB8AC3E}">
        <p14:creationId xmlns:p14="http://schemas.microsoft.com/office/powerpoint/2010/main" val="3192661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44501" y="1185864"/>
            <a:ext cx="5543551" cy="4692651"/>
          </a:xfrm>
          <a:noFill/>
          <a:ln w="9525" algn="ctr">
            <a:noFill/>
            <a:miter lim="800000"/>
            <a:headEnd/>
            <a:tailEnd/>
          </a:ln>
        </p:spPr>
        <p:txBody>
          <a:bodyPr vert="horz" wrap="square" lIns="76179" tIns="38088" rIns="76179" bIns="38088" numCol="1" anchor="t" anchorCtr="0" compatLnSpc="1">
            <a:prstTxWarp prst="textNoShape">
              <a:avLst/>
            </a:prstTxWarp>
          </a:bodyPr>
          <a:lstStyle>
            <a:lvl1pPr algn="l" rtl="0" eaLnBrk="0" fontAlgn="base" hangingPunct="0">
              <a:spcAft>
                <a:spcPct val="0"/>
              </a:spcAft>
              <a:defRPr lang="en-US" sz="2267" smtClean="0">
                <a:solidFill>
                  <a:schemeClr val="tx1"/>
                </a:solidFill>
                <a:latin typeface="+mn-lt"/>
                <a:ea typeface="+mn-ea"/>
                <a:cs typeface="+mn-cs"/>
              </a:defRPr>
            </a:lvl1pPr>
            <a:lvl2pPr algn="l" rtl="0" eaLnBrk="0" fontAlgn="base" hangingPunct="0">
              <a:spcAft>
                <a:spcPct val="0"/>
              </a:spcAft>
              <a:defRPr lang="en-US" sz="2000" smtClean="0">
                <a:solidFill>
                  <a:schemeClr val="tx1"/>
                </a:solidFill>
                <a:latin typeface="+mn-lt"/>
                <a:ea typeface="+mn-ea"/>
                <a:cs typeface="+mn-cs"/>
              </a:defRPr>
            </a:lvl2pPr>
            <a:lvl3pPr algn="l" rtl="0" eaLnBrk="0" fontAlgn="base" hangingPunct="0">
              <a:spcAft>
                <a:spcPct val="0"/>
              </a:spcAft>
              <a:defRPr lang="en-US" sz="2000" smtClean="0">
                <a:solidFill>
                  <a:schemeClr val="tx1"/>
                </a:solidFill>
                <a:latin typeface="+mn-lt"/>
                <a:ea typeface="+mn-ea"/>
                <a:cs typeface="+mn-cs"/>
              </a:defRPr>
            </a:lvl3pPr>
            <a:lvl4pPr algn="l" rtl="0" eaLnBrk="0" fontAlgn="base" hangingPunct="0">
              <a:spcAft>
                <a:spcPct val="0"/>
              </a:spcAft>
              <a:defRPr lang="en-US" sz="2000" smtClean="0">
                <a:solidFill>
                  <a:schemeClr val="tx1"/>
                </a:solidFill>
                <a:latin typeface="+mn-lt"/>
                <a:ea typeface="+mn-ea"/>
                <a:cs typeface="+mn-cs"/>
              </a:defRPr>
            </a:lvl4pPr>
            <a:lvl5pPr algn="l" rtl="0" eaLnBrk="0" fontAlgn="base" hangingPunct="0">
              <a:spcAft>
                <a:spcPct val="0"/>
              </a:spcAft>
              <a:defRPr lang="en-US" sz="2267">
                <a:solidFill>
                  <a:schemeClr val="tx1"/>
                </a:solidFill>
                <a:latin typeface="+mn-lt"/>
                <a:ea typeface="+mn-ea"/>
                <a:cs typeface="+mn-cs"/>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1251" y="1185864"/>
            <a:ext cx="5543549" cy="4692651"/>
          </a:xfrm>
          <a:noFill/>
          <a:ln w="9525" algn="ctr">
            <a:noFill/>
            <a:miter lim="800000"/>
            <a:headEnd/>
            <a:tailEnd/>
          </a:ln>
        </p:spPr>
        <p:txBody>
          <a:bodyPr vert="horz" wrap="square" lIns="76179" tIns="38088" rIns="76179" bIns="38088" numCol="1" anchor="t" anchorCtr="0" compatLnSpc="1">
            <a:prstTxWarp prst="textNoShape">
              <a:avLst/>
            </a:prstTxWarp>
          </a:bodyPr>
          <a:lstStyle>
            <a:lvl1pPr algn="l" rtl="0" eaLnBrk="0" fontAlgn="base" hangingPunct="0">
              <a:spcAft>
                <a:spcPct val="0"/>
              </a:spcAft>
              <a:defRPr lang="en-US" sz="2267" smtClean="0">
                <a:solidFill>
                  <a:schemeClr val="tx1"/>
                </a:solidFill>
                <a:latin typeface="+mn-lt"/>
                <a:ea typeface="+mn-ea"/>
                <a:cs typeface="+mn-cs"/>
              </a:defRPr>
            </a:lvl1pPr>
            <a:lvl2pPr algn="l" rtl="0" eaLnBrk="0" fontAlgn="base" hangingPunct="0">
              <a:spcAft>
                <a:spcPct val="0"/>
              </a:spcAft>
              <a:defRPr lang="en-US" sz="2000" smtClean="0">
                <a:solidFill>
                  <a:schemeClr val="tx1"/>
                </a:solidFill>
                <a:latin typeface="+mn-lt"/>
                <a:ea typeface="+mn-ea"/>
                <a:cs typeface="+mn-cs"/>
              </a:defRPr>
            </a:lvl2pPr>
            <a:lvl3pPr algn="l" rtl="0" eaLnBrk="0" fontAlgn="base" hangingPunct="0">
              <a:spcAft>
                <a:spcPct val="0"/>
              </a:spcAft>
              <a:defRPr lang="en-US" sz="2000" smtClean="0">
                <a:solidFill>
                  <a:schemeClr val="tx1"/>
                </a:solidFill>
                <a:latin typeface="+mn-lt"/>
                <a:ea typeface="+mn-ea"/>
                <a:cs typeface="+mn-cs"/>
              </a:defRPr>
            </a:lvl3pPr>
            <a:lvl4pPr algn="l" rtl="0" eaLnBrk="0" fontAlgn="base" hangingPunct="0">
              <a:spcAft>
                <a:spcPct val="0"/>
              </a:spcAft>
              <a:defRPr lang="en-US" sz="2000" smtClean="0">
                <a:solidFill>
                  <a:schemeClr val="tx1"/>
                </a:solidFill>
                <a:latin typeface="+mn-lt"/>
                <a:ea typeface="+mn-ea"/>
                <a:cs typeface="+mn-cs"/>
              </a:defRPr>
            </a:lvl4pPr>
            <a:lvl5pPr algn="l" rtl="0" eaLnBrk="0" fontAlgn="base" hangingPunct="0">
              <a:spcAft>
                <a:spcPct val="0"/>
              </a:spcAft>
              <a:defRPr lang="en-US" sz="2000">
                <a:solidFill>
                  <a:schemeClr val="tx1"/>
                </a:solidFill>
                <a:latin typeface="+mn-lt"/>
                <a:ea typeface="+mn-ea"/>
                <a:cs typeface="+mn-cs"/>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6"/>
          <p:cNvSpPr>
            <a:spLocks noGrp="1" noChangeArrowheads="1"/>
          </p:cNvSpPr>
          <p:nvPr>
            <p:ph type="sldNum" sz="quarter" idx="10"/>
          </p:nvPr>
        </p:nvSpPr>
        <p:spPr>
          <a:ln/>
        </p:spPr>
        <p:txBody>
          <a:bodyPr/>
          <a:lstStyle>
            <a:lvl1pPr>
              <a:defRPr/>
            </a:lvl1pPr>
          </a:lstStyle>
          <a:p>
            <a:pPr>
              <a:defRPr/>
            </a:pPr>
            <a:fld id="{B53548F6-AAA9-4A8D-A869-511B3DFE3256}" type="slidenum">
              <a:rPr lang="en-US"/>
              <a:pPr>
                <a:defRPr/>
              </a:pPr>
              <a:t>‹#›</a:t>
            </a:fld>
            <a:endParaRPr lang="en-US"/>
          </a:p>
        </p:txBody>
      </p:sp>
      <p:pic>
        <p:nvPicPr>
          <p:cNvPr id="6" name="Picture 27" descr="ti_logo_powerpoint_1_line.png"/>
          <p:cNvPicPr>
            <a:picLocks noChangeAspect="1"/>
          </p:cNvPicPr>
          <p:nvPr userDrawn="1"/>
        </p:nvPicPr>
        <p:blipFill>
          <a:blip r:embed="rId2" cstate="print"/>
          <a:srcRect/>
          <a:stretch>
            <a:fillRect/>
          </a:stretch>
        </p:blipFill>
        <p:spPr bwMode="auto">
          <a:xfrm>
            <a:off x="9772483" y="6376352"/>
            <a:ext cx="2083152" cy="257528"/>
          </a:xfrm>
          <a:prstGeom prst="rect">
            <a:avLst/>
          </a:prstGeom>
          <a:noFill/>
          <a:ln w="9525">
            <a:noFill/>
            <a:miter lim="800000"/>
            <a:headEnd/>
            <a:tailEnd/>
          </a:ln>
        </p:spPr>
      </p:pic>
    </p:spTree>
    <p:extLst>
      <p:ext uri="{BB962C8B-B14F-4D97-AF65-F5344CB8AC3E}">
        <p14:creationId xmlns:p14="http://schemas.microsoft.com/office/powerpoint/2010/main" val="670606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7"/>
            <a:ext cx="10972800" cy="11430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609600" y="1535113"/>
            <a:ext cx="5386917" cy="639763"/>
          </a:xfrm>
        </p:spPr>
        <p:txBody>
          <a:bodyPr anchor="b"/>
          <a:lstStyle>
            <a:lvl1pPr marL="0" indent="0">
              <a:buNone/>
              <a:defRPr sz="2667" b="1"/>
            </a:lvl1pPr>
            <a:lvl2pPr marL="507847" indent="0">
              <a:buNone/>
              <a:defRPr sz="2267" b="1"/>
            </a:lvl2pPr>
            <a:lvl3pPr marL="1015695" indent="0">
              <a:buNone/>
              <a:defRPr sz="2000" b="1"/>
            </a:lvl3pPr>
            <a:lvl4pPr marL="1523539" indent="0">
              <a:buNone/>
              <a:defRPr sz="1733" b="1"/>
            </a:lvl4pPr>
            <a:lvl5pPr marL="2031380" indent="0">
              <a:buNone/>
              <a:defRPr sz="1733" b="1"/>
            </a:lvl5pPr>
            <a:lvl6pPr marL="2539226" indent="0">
              <a:buNone/>
              <a:defRPr sz="1733" b="1"/>
            </a:lvl6pPr>
            <a:lvl7pPr marL="3047073" indent="0">
              <a:buNone/>
              <a:defRPr sz="1733" b="1"/>
            </a:lvl7pPr>
            <a:lvl8pPr marL="3554915" indent="0">
              <a:buNone/>
              <a:defRPr sz="1733" b="1"/>
            </a:lvl8pPr>
            <a:lvl9pPr marL="4062760" indent="0">
              <a:buNone/>
              <a:defRPr sz="1733" b="1"/>
            </a:lvl9pPr>
          </a:lstStyle>
          <a:p>
            <a:pPr lvl="0"/>
            <a:r>
              <a:rPr lang="en-US"/>
              <a:t>Edit Master text styles</a:t>
            </a:r>
          </a:p>
        </p:txBody>
      </p:sp>
      <p:sp>
        <p:nvSpPr>
          <p:cNvPr id="4" name="Content Placeholder 3"/>
          <p:cNvSpPr>
            <a:spLocks noGrp="1"/>
          </p:cNvSpPr>
          <p:nvPr>
            <p:ph sz="half" idx="2"/>
          </p:nvPr>
        </p:nvSpPr>
        <p:spPr>
          <a:xfrm>
            <a:off x="609600" y="2174876"/>
            <a:ext cx="5386917" cy="3951288"/>
          </a:xfrm>
          <a:noFill/>
          <a:ln w="9525" algn="ctr">
            <a:noFill/>
            <a:miter lim="800000"/>
            <a:headEnd/>
            <a:tailEnd/>
          </a:ln>
        </p:spPr>
        <p:txBody>
          <a:bodyPr vert="horz" wrap="square" lIns="76179" tIns="38088" rIns="76179" bIns="38088" numCol="1" anchor="t" anchorCtr="0" compatLnSpc="1">
            <a:prstTxWarp prst="textNoShape">
              <a:avLst/>
            </a:prstTxWarp>
          </a:bodyPr>
          <a:lstStyle>
            <a:lvl1pPr algn="l" rtl="0" eaLnBrk="0" fontAlgn="base" hangingPunct="0">
              <a:spcAft>
                <a:spcPct val="0"/>
              </a:spcAft>
              <a:defRPr lang="en-US" sz="2267" smtClean="0">
                <a:solidFill>
                  <a:schemeClr val="tx1"/>
                </a:solidFill>
                <a:latin typeface="+mn-lt"/>
                <a:ea typeface="+mn-ea"/>
                <a:cs typeface="+mn-cs"/>
              </a:defRPr>
            </a:lvl1pPr>
            <a:lvl2pPr algn="l" rtl="0" eaLnBrk="0" fontAlgn="base" hangingPunct="0">
              <a:spcAft>
                <a:spcPct val="0"/>
              </a:spcAft>
              <a:defRPr lang="en-US" sz="2267" smtClean="0">
                <a:solidFill>
                  <a:schemeClr val="tx1"/>
                </a:solidFill>
                <a:latin typeface="+mn-lt"/>
                <a:ea typeface="+mn-ea"/>
                <a:cs typeface="+mn-cs"/>
              </a:defRPr>
            </a:lvl2pPr>
            <a:lvl3pPr algn="l" rtl="0" eaLnBrk="0" fontAlgn="base" hangingPunct="0">
              <a:spcAft>
                <a:spcPct val="0"/>
              </a:spcAft>
              <a:defRPr lang="en-US" sz="2267" smtClean="0">
                <a:solidFill>
                  <a:schemeClr val="tx1"/>
                </a:solidFill>
                <a:latin typeface="+mn-lt"/>
                <a:ea typeface="+mn-ea"/>
                <a:cs typeface="+mn-cs"/>
              </a:defRPr>
            </a:lvl3pPr>
            <a:lvl4pPr algn="l" rtl="0" eaLnBrk="0" fontAlgn="base" hangingPunct="0">
              <a:spcAft>
                <a:spcPct val="0"/>
              </a:spcAft>
              <a:defRPr lang="en-US" sz="2267" smtClean="0">
                <a:solidFill>
                  <a:schemeClr val="tx1"/>
                </a:solidFill>
                <a:latin typeface="+mn-lt"/>
                <a:ea typeface="+mn-ea"/>
                <a:cs typeface="+mn-cs"/>
              </a:defRPr>
            </a:lvl4pPr>
            <a:lvl5pPr algn="l" rtl="0" eaLnBrk="0" fontAlgn="base" hangingPunct="0">
              <a:spcAft>
                <a:spcPct val="0"/>
              </a:spcAft>
              <a:defRPr lang="en-US" sz="2267">
                <a:solidFill>
                  <a:schemeClr val="tx1"/>
                </a:solidFill>
                <a:latin typeface="+mn-lt"/>
                <a:ea typeface="+mn-ea"/>
                <a:cs typeface="+mn-cs"/>
              </a:defRPr>
            </a:lvl5pPr>
            <a:lvl6pPr>
              <a:defRPr sz="1733"/>
            </a:lvl6pPr>
            <a:lvl7pPr>
              <a:defRPr sz="1733"/>
            </a:lvl7pPr>
            <a:lvl8pPr>
              <a:defRPr sz="1733"/>
            </a:lvl8pPr>
            <a:lvl9pPr>
              <a:defRPr sz="1733"/>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2" y="1535113"/>
            <a:ext cx="5389033" cy="639763"/>
          </a:xfrm>
        </p:spPr>
        <p:txBody>
          <a:bodyPr anchor="b"/>
          <a:lstStyle>
            <a:lvl1pPr marL="0" indent="0">
              <a:buNone/>
              <a:defRPr sz="2667" b="1"/>
            </a:lvl1pPr>
            <a:lvl2pPr marL="507847" indent="0">
              <a:buNone/>
              <a:defRPr sz="2267" b="1"/>
            </a:lvl2pPr>
            <a:lvl3pPr marL="1015695" indent="0">
              <a:buNone/>
              <a:defRPr sz="2000" b="1"/>
            </a:lvl3pPr>
            <a:lvl4pPr marL="1523539" indent="0">
              <a:buNone/>
              <a:defRPr sz="1733" b="1"/>
            </a:lvl4pPr>
            <a:lvl5pPr marL="2031380" indent="0">
              <a:buNone/>
              <a:defRPr sz="1733" b="1"/>
            </a:lvl5pPr>
            <a:lvl6pPr marL="2539226" indent="0">
              <a:buNone/>
              <a:defRPr sz="1733" b="1"/>
            </a:lvl6pPr>
            <a:lvl7pPr marL="3047073" indent="0">
              <a:buNone/>
              <a:defRPr sz="1733" b="1"/>
            </a:lvl7pPr>
            <a:lvl8pPr marL="3554915" indent="0">
              <a:buNone/>
              <a:defRPr sz="1733" b="1"/>
            </a:lvl8pPr>
            <a:lvl9pPr marL="4062760" indent="0">
              <a:buNone/>
              <a:defRPr sz="1733" b="1"/>
            </a:lvl9pPr>
          </a:lstStyle>
          <a:p>
            <a:pPr lvl="0"/>
            <a:r>
              <a:rPr lang="en-US"/>
              <a:t>Edit Master text styles</a:t>
            </a:r>
          </a:p>
        </p:txBody>
      </p:sp>
      <p:sp>
        <p:nvSpPr>
          <p:cNvPr id="6" name="Content Placeholder 5"/>
          <p:cNvSpPr>
            <a:spLocks noGrp="1"/>
          </p:cNvSpPr>
          <p:nvPr>
            <p:ph sz="quarter" idx="4"/>
          </p:nvPr>
        </p:nvSpPr>
        <p:spPr>
          <a:xfrm>
            <a:off x="6193372" y="2174876"/>
            <a:ext cx="5389033" cy="3951288"/>
          </a:xfrm>
          <a:noFill/>
          <a:ln w="9525" algn="ctr">
            <a:noFill/>
            <a:miter lim="800000"/>
            <a:headEnd/>
            <a:tailEnd/>
          </a:ln>
        </p:spPr>
        <p:txBody>
          <a:bodyPr vert="horz" wrap="square" lIns="76179" tIns="38088" rIns="76179" bIns="38088" numCol="1" anchor="t" anchorCtr="0" compatLnSpc="1">
            <a:prstTxWarp prst="textNoShape">
              <a:avLst/>
            </a:prstTxWarp>
          </a:bodyPr>
          <a:lstStyle>
            <a:lvl1pPr algn="l" rtl="0" eaLnBrk="0" fontAlgn="base" hangingPunct="0">
              <a:spcAft>
                <a:spcPct val="0"/>
              </a:spcAft>
              <a:defRPr lang="en-US" sz="2267" smtClean="0">
                <a:solidFill>
                  <a:schemeClr val="tx1"/>
                </a:solidFill>
                <a:latin typeface="+mn-lt"/>
                <a:ea typeface="+mn-ea"/>
                <a:cs typeface="+mn-cs"/>
              </a:defRPr>
            </a:lvl1pPr>
            <a:lvl2pPr algn="l" rtl="0" eaLnBrk="0" fontAlgn="base" hangingPunct="0">
              <a:spcAft>
                <a:spcPct val="0"/>
              </a:spcAft>
              <a:defRPr lang="en-US" sz="2267" smtClean="0">
                <a:solidFill>
                  <a:schemeClr val="tx1"/>
                </a:solidFill>
                <a:latin typeface="+mn-lt"/>
                <a:ea typeface="+mn-ea"/>
                <a:cs typeface="+mn-cs"/>
              </a:defRPr>
            </a:lvl2pPr>
            <a:lvl3pPr algn="l" rtl="0" eaLnBrk="0" fontAlgn="base" hangingPunct="0">
              <a:spcAft>
                <a:spcPct val="0"/>
              </a:spcAft>
              <a:defRPr lang="en-US" sz="2267" smtClean="0">
                <a:solidFill>
                  <a:schemeClr val="tx1"/>
                </a:solidFill>
                <a:latin typeface="+mn-lt"/>
                <a:ea typeface="+mn-ea"/>
                <a:cs typeface="+mn-cs"/>
              </a:defRPr>
            </a:lvl3pPr>
            <a:lvl4pPr algn="l" rtl="0" eaLnBrk="0" fontAlgn="base" hangingPunct="0">
              <a:spcAft>
                <a:spcPct val="0"/>
              </a:spcAft>
              <a:defRPr lang="en-US" sz="2267" smtClean="0">
                <a:solidFill>
                  <a:schemeClr val="tx1"/>
                </a:solidFill>
                <a:latin typeface="+mn-lt"/>
                <a:ea typeface="+mn-ea"/>
                <a:cs typeface="+mn-cs"/>
              </a:defRPr>
            </a:lvl4pPr>
            <a:lvl5pPr algn="l" rtl="0" eaLnBrk="0" fontAlgn="base" hangingPunct="0">
              <a:spcAft>
                <a:spcPct val="0"/>
              </a:spcAft>
              <a:defRPr lang="en-US" sz="2267">
                <a:solidFill>
                  <a:schemeClr val="tx1"/>
                </a:solidFill>
                <a:latin typeface="+mn-lt"/>
                <a:ea typeface="+mn-ea"/>
                <a:cs typeface="+mn-cs"/>
              </a:defRPr>
            </a:lvl5pPr>
            <a:lvl6pPr>
              <a:defRPr sz="1733"/>
            </a:lvl6pPr>
            <a:lvl7pPr>
              <a:defRPr sz="1733"/>
            </a:lvl7pPr>
            <a:lvl8pPr>
              <a:defRPr sz="1733"/>
            </a:lvl8pPr>
            <a:lvl9pPr>
              <a:defRPr sz="1733"/>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204C35C9-3222-4444-B33E-8AB075BE83C6}" type="slidenum">
              <a:rPr lang="en-US"/>
              <a:pPr>
                <a:defRPr/>
              </a:pPr>
              <a:t>‹#›</a:t>
            </a:fld>
            <a:endParaRPr lang="en-US"/>
          </a:p>
        </p:txBody>
      </p:sp>
      <p:pic>
        <p:nvPicPr>
          <p:cNvPr id="8" name="Picture 27" descr="ti_logo_powerpoint_1_line.png"/>
          <p:cNvPicPr>
            <a:picLocks noChangeAspect="1"/>
          </p:cNvPicPr>
          <p:nvPr userDrawn="1"/>
        </p:nvPicPr>
        <p:blipFill>
          <a:blip r:embed="rId2" cstate="print"/>
          <a:srcRect/>
          <a:stretch>
            <a:fillRect/>
          </a:stretch>
        </p:blipFill>
        <p:spPr bwMode="auto">
          <a:xfrm>
            <a:off x="9772483" y="6376352"/>
            <a:ext cx="2083152" cy="257528"/>
          </a:xfrm>
          <a:prstGeom prst="rect">
            <a:avLst/>
          </a:prstGeom>
          <a:noFill/>
          <a:ln w="9525">
            <a:noFill/>
            <a:miter lim="800000"/>
            <a:headEnd/>
            <a:tailEnd/>
          </a:ln>
        </p:spPr>
      </p:pic>
    </p:spTree>
    <p:extLst>
      <p:ext uri="{BB962C8B-B14F-4D97-AF65-F5344CB8AC3E}">
        <p14:creationId xmlns:p14="http://schemas.microsoft.com/office/powerpoint/2010/main" val="1733139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Rectangle 6"/>
          <p:cNvSpPr>
            <a:spLocks noGrp="1" noChangeArrowheads="1"/>
          </p:cNvSpPr>
          <p:nvPr>
            <p:ph type="sldNum" sz="quarter" idx="10"/>
          </p:nvPr>
        </p:nvSpPr>
        <p:spPr>
          <a:ln/>
        </p:spPr>
        <p:txBody>
          <a:bodyPr/>
          <a:lstStyle>
            <a:lvl1pPr>
              <a:defRPr/>
            </a:lvl1pPr>
          </a:lstStyle>
          <a:p>
            <a:pPr>
              <a:defRPr/>
            </a:pPr>
            <a:fld id="{D4C52F08-588C-488E-A5AB-DF69250DE862}" type="slidenum">
              <a:rPr lang="en-US"/>
              <a:pPr>
                <a:defRPr/>
              </a:pPr>
              <a:t>‹#›</a:t>
            </a:fld>
            <a:endParaRPr lang="en-US"/>
          </a:p>
        </p:txBody>
      </p:sp>
      <p:pic>
        <p:nvPicPr>
          <p:cNvPr id="4" name="Picture 27" descr="ti_logo_powerpoint_1_line.png"/>
          <p:cNvPicPr>
            <a:picLocks noChangeAspect="1"/>
          </p:cNvPicPr>
          <p:nvPr userDrawn="1"/>
        </p:nvPicPr>
        <p:blipFill>
          <a:blip r:embed="rId2" cstate="print"/>
          <a:srcRect/>
          <a:stretch>
            <a:fillRect/>
          </a:stretch>
        </p:blipFill>
        <p:spPr bwMode="auto">
          <a:xfrm>
            <a:off x="9772483" y="6376352"/>
            <a:ext cx="2083152" cy="257528"/>
          </a:xfrm>
          <a:prstGeom prst="rect">
            <a:avLst/>
          </a:prstGeom>
          <a:noFill/>
          <a:ln w="9525">
            <a:noFill/>
            <a:miter lim="800000"/>
            <a:headEnd/>
            <a:tailEnd/>
          </a:ln>
        </p:spPr>
      </p:pic>
    </p:spTree>
    <p:extLst>
      <p:ext uri="{BB962C8B-B14F-4D97-AF65-F5344CB8AC3E}">
        <p14:creationId xmlns:p14="http://schemas.microsoft.com/office/powerpoint/2010/main" val="2348177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1"/>
            <a:ext cx="4011084" cy="1162051"/>
          </a:xfrm>
        </p:spPr>
        <p:txBody>
          <a:bodyPr anchor="b"/>
          <a:lstStyle>
            <a:lvl1pPr algn="l">
              <a:defRPr sz="3600" b="1">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766733" y="273052"/>
            <a:ext cx="6815667" cy="5853113"/>
          </a:xfrm>
          <a:noFill/>
          <a:ln w="9525" algn="ctr">
            <a:noFill/>
            <a:miter lim="800000"/>
            <a:headEnd/>
            <a:tailEnd/>
          </a:ln>
        </p:spPr>
        <p:txBody>
          <a:bodyPr vert="horz" wrap="square" lIns="76179" tIns="38088" rIns="76179" bIns="38088" numCol="1" anchor="t" anchorCtr="0" compatLnSpc="1">
            <a:prstTxWarp prst="textNoShape">
              <a:avLst/>
            </a:prstTxWarp>
          </a:bodyPr>
          <a:lstStyle>
            <a:lvl1pPr algn="l" rtl="0" eaLnBrk="0" fontAlgn="base" hangingPunct="0">
              <a:spcAft>
                <a:spcPct val="0"/>
              </a:spcAft>
              <a:defRPr lang="en-US" sz="2267" smtClean="0">
                <a:solidFill>
                  <a:schemeClr val="tx1"/>
                </a:solidFill>
                <a:latin typeface="+mn-lt"/>
                <a:ea typeface="+mn-ea"/>
                <a:cs typeface="+mn-cs"/>
              </a:defRPr>
            </a:lvl1pPr>
            <a:lvl2pPr algn="l" rtl="0" eaLnBrk="0" fontAlgn="base" hangingPunct="0">
              <a:spcAft>
                <a:spcPct val="0"/>
              </a:spcAft>
              <a:defRPr lang="en-US" sz="2000" smtClean="0">
                <a:solidFill>
                  <a:schemeClr val="tx1"/>
                </a:solidFill>
                <a:latin typeface="+mn-lt"/>
                <a:ea typeface="+mn-ea"/>
                <a:cs typeface="+mn-cs"/>
              </a:defRPr>
            </a:lvl2pPr>
            <a:lvl3pPr algn="l" rtl="0" eaLnBrk="0" fontAlgn="base" hangingPunct="0">
              <a:spcAft>
                <a:spcPct val="0"/>
              </a:spcAft>
              <a:defRPr lang="en-US" sz="2000" smtClean="0">
                <a:solidFill>
                  <a:schemeClr val="tx1"/>
                </a:solidFill>
                <a:latin typeface="+mn-lt"/>
                <a:ea typeface="+mn-ea"/>
                <a:cs typeface="+mn-cs"/>
              </a:defRPr>
            </a:lvl3pPr>
            <a:lvl4pPr algn="l" rtl="0" eaLnBrk="0" fontAlgn="base" hangingPunct="0">
              <a:spcAft>
                <a:spcPct val="0"/>
              </a:spcAft>
              <a:defRPr lang="en-US" sz="2000" smtClean="0">
                <a:solidFill>
                  <a:schemeClr val="tx1"/>
                </a:solidFill>
                <a:latin typeface="+mn-lt"/>
                <a:ea typeface="+mn-ea"/>
                <a:cs typeface="+mn-cs"/>
              </a:defRPr>
            </a:lvl4pPr>
            <a:lvl5pPr algn="l" rtl="0" eaLnBrk="0" fontAlgn="base" hangingPunct="0">
              <a:spcAft>
                <a:spcPct val="0"/>
              </a:spcAft>
              <a:defRPr lang="en-US" sz="2000">
                <a:solidFill>
                  <a:schemeClr val="tx1"/>
                </a:solidFill>
                <a:latin typeface="+mn-lt"/>
                <a:ea typeface="+mn-ea"/>
                <a:cs typeface="+mn-cs"/>
              </a:defRPr>
            </a:lvl5pPr>
            <a:lvl6pPr>
              <a:defRPr sz="2267"/>
            </a:lvl6pPr>
            <a:lvl7pPr>
              <a:defRPr sz="2267"/>
            </a:lvl7pPr>
            <a:lvl8pPr>
              <a:defRPr sz="2267"/>
            </a:lvl8pPr>
            <a:lvl9pPr>
              <a:defRPr sz="2267"/>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1435100"/>
            <a:ext cx="4011084" cy="4691064"/>
          </a:xfrm>
        </p:spPr>
        <p:txBody>
          <a:bodyPr/>
          <a:lstStyle>
            <a:lvl1pPr marL="0" indent="0">
              <a:buNone/>
              <a:defRPr sz="2267"/>
            </a:lvl1pPr>
            <a:lvl2pPr marL="507847" indent="0">
              <a:buNone/>
              <a:defRPr sz="1333"/>
            </a:lvl2pPr>
            <a:lvl3pPr marL="1015695" indent="0">
              <a:buNone/>
              <a:defRPr sz="1067"/>
            </a:lvl3pPr>
            <a:lvl4pPr marL="1523539" indent="0">
              <a:buNone/>
              <a:defRPr sz="933"/>
            </a:lvl4pPr>
            <a:lvl5pPr marL="2031380" indent="0">
              <a:buNone/>
              <a:defRPr sz="933"/>
            </a:lvl5pPr>
            <a:lvl6pPr marL="2539226" indent="0">
              <a:buNone/>
              <a:defRPr sz="933"/>
            </a:lvl6pPr>
            <a:lvl7pPr marL="3047073" indent="0">
              <a:buNone/>
              <a:defRPr sz="933"/>
            </a:lvl7pPr>
            <a:lvl8pPr marL="3554915" indent="0">
              <a:buNone/>
              <a:defRPr sz="933"/>
            </a:lvl8pPr>
            <a:lvl9pPr marL="4062760" indent="0">
              <a:buNone/>
              <a:defRPr sz="933"/>
            </a:lvl9pPr>
          </a:lstStyle>
          <a:p>
            <a:pPr lvl="0"/>
            <a:r>
              <a:rPr lang="en-US"/>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9B97EEC-B5BC-42C5-B73F-31CC660D4D8A}" type="slidenum">
              <a:rPr lang="en-US"/>
              <a:pPr>
                <a:defRPr/>
              </a:pPr>
              <a:t>‹#›</a:t>
            </a:fld>
            <a:endParaRPr lang="en-US"/>
          </a:p>
        </p:txBody>
      </p:sp>
      <p:pic>
        <p:nvPicPr>
          <p:cNvPr id="6" name="Picture 27" descr="ti_logo_powerpoint_1_line.png"/>
          <p:cNvPicPr>
            <a:picLocks noChangeAspect="1"/>
          </p:cNvPicPr>
          <p:nvPr userDrawn="1"/>
        </p:nvPicPr>
        <p:blipFill>
          <a:blip r:embed="rId2" cstate="print"/>
          <a:srcRect/>
          <a:stretch>
            <a:fillRect/>
          </a:stretch>
        </p:blipFill>
        <p:spPr bwMode="auto">
          <a:xfrm>
            <a:off x="9772483" y="6376352"/>
            <a:ext cx="2083152" cy="257528"/>
          </a:xfrm>
          <a:prstGeom prst="rect">
            <a:avLst/>
          </a:prstGeom>
          <a:noFill/>
          <a:ln w="9525">
            <a:noFill/>
            <a:miter lim="800000"/>
            <a:headEnd/>
            <a:tailEnd/>
          </a:ln>
        </p:spPr>
      </p:pic>
    </p:spTree>
    <p:extLst>
      <p:ext uri="{BB962C8B-B14F-4D97-AF65-F5344CB8AC3E}">
        <p14:creationId xmlns:p14="http://schemas.microsoft.com/office/powerpoint/2010/main" val="3727865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09033" y="142885"/>
            <a:ext cx="11277600" cy="814388"/>
          </a:xfrm>
          <a:prstGeom prst="rect">
            <a:avLst/>
          </a:prstGeom>
          <a:noFill/>
          <a:ln w="9525">
            <a:noFill/>
            <a:miter lim="800000"/>
            <a:headEnd/>
            <a:tailEnd/>
          </a:ln>
        </p:spPr>
        <p:txBody>
          <a:bodyPr vert="horz" wrap="square" lIns="76179" tIns="38088" rIns="76179" bIns="38088" numCol="1" anchor="ctr" anchorCtr="0" compatLnSpc="1">
            <a:prstTxWarp prst="textNoShape">
              <a:avLst/>
            </a:prstTxWarp>
          </a:bodyPr>
          <a:lstStyle/>
          <a:p>
            <a:pPr lvl="0"/>
            <a:r>
              <a:rPr lang="en-US"/>
              <a:t>Click to edit Master title style</a:t>
            </a:r>
            <a:endParaRPr lang="en-US" dirty="0"/>
          </a:p>
        </p:txBody>
      </p:sp>
      <p:sp>
        <p:nvSpPr>
          <p:cNvPr id="1027" name="Rectangle 3"/>
          <p:cNvSpPr>
            <a:spLocks noGrp="1" noChangeArrowheads="1"/>
          </p:cNvSpPr>
          <p:nvPr>
            <p:ph type="body" idx="1"/>
          </p:nvPr>
        </p:nvSpPr>
        <p:spPr bwMode="auto">
          <a:xfrm>
            <a:off x="444505" y="1058866"/>
            <a:ext cx="11290300" cy="4935537"/>
          </a:xfrm>
          <a:prstGeom prst="rect">
            <a:avLst/>
          </a:prstGeom>
          <a:noFill/>
          <a:ln w="9525" algn="ctr">
            <a:noFill/>
            <a:miter lim="800000"/>
            <a:headEnd/>
            <a:tailEnd/>
          </a:ln>
        </p:spPr>
        <p:txBody>
          <a:bodyPr vert="horz" wrap="square" lIns="76179" tIns="38088" rIns="76179" bIns="38088"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30" name="Rectangle 6"/>
          <p:cNvSpPr>
            <a:spLocks noGrp="1" noChangeArrowheads="1"/>
          </p:cNvSpPr>
          <p:nvPr>
            <p:ph type="sldNum" sz="quarter" idx="4"/>
          </p:nvPr>
        </p:nvSpPr>
        <p:spPr bwMode="auto">
          <a:xfrm>
            <a:off x="8890004" y="5923723"/>
            <a:ext cx="2844800" cy="206376"/>
          </a:xfrm>
          <a:prstGeom prst="rect">
            <a:avLst/>
          </a:prstGeom>
          <a:noFill/>
          <a:ln w="9525">
            <a:noFill/>
            <a:miter lim="800000"/>
            <a:headEnd/>
            <a:tailEnd/>
          </a:ln>
          <a:effectLst/>
        </p:spPr>
        <p:txBody>
          <a:bodyPr vert="horz" wrap="square" lIns="76179" tIns="38088" rIns="76179" bIns="38088" numCol="1" anchor="t" anchorCtr="0" compatLnSpc="1">
            <a:prstTxWarp prst="textNoShape">
              <a:avLst/>
            </a:prstTxWarp>
          </a:bodyPr>
          <a:lstStyle>
            <a:lvl1pPr algn="r">
              <a:defRPr sz="933"/>
            </a:lvl1pPr>
          </a:lstStyle>
          <a:p>
            <a:pPr defTabSz="1219170" fontAlgn="base">
              <a:spcBef>
                <a:spcPct val="0"/>
              </a:spcBef>
              <a:spcAft>
                <a:spcPct val="0"/>
              </a:spcAft>
              <a:defRPr/>
            </a:pPr>
            <a:fld id="{B6C70261-DCF8-4A97-9502-E8EEF2364CDE}" type="slidenum">
              <a:rPr lang="en-US" smtClean="0">
                <a:solidFill>
                  <a:srgbClr val="000000"/>
                </a:solidFill>
              </a:rPr>
              <a:pPr defTabSz="1219170" fontAlgn="base">
                <a:spcBef>
                  <a:spcPct val="0"/>
                </a:spcBef>
                <a:spcAft>
                  <a:spcPct val="0"/>
                </a:spcAft>
                <a:defRPr/>
              </a:pPr>
              <a:t>‹#›</a:t>
            </a:fld>
            <a:endParaRPr lang="en-US">
              <a:solidFill>
                <a:srgbClr val="000000"/>
              </a:solidFill>
            </a:endParaRPr>
          </a:p>
        </p:txBody>
      </p:sp>
      <p:cxnSp>
        <p:nvCxnSpPr>
          <p:cNvPr id="3" name="Straight Connector 2">
            <a:extLst>
              <a:ext uri="{FF2B5EF4-FFF2-40B4-BE49-F238E27FC236}">
                <a16:creationId xmlns:a16="http://schemas.microsoft.com/office/drawing/2014/main" id="{92663C74-62AB-B64B-BCBB-0866ABE6E2D3}"/>
              </a:ext>
            </a:extLst>
          </p:cNvPr>
          <p:cNvCxnSpPr>
            <a:cxnSpLocks/>
          </p:cNvCxnSpPr>
          <p:nvPr userDrawn="1"/>
        </p:nvCxnSpPr>
        <p:spPr>
          <a:xfrm>
            <a:off x="0" y="6209263"/>
            <a:ext cx="11905195"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79112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ftr="0" dt="0"/>
  <p:txStyles>
    <p:titleStyle>
      <a:lvl1pPr algn="l" rtl="0" eaLnBrk="1" fontAlgn="base" hangingPunct="1">
        <a:lnSpc>
          <a:spcPct val="85000"/>
        </a:lnSpc>
        <a:spcBef>
          <a:spcPct val="0"/>
        </a:spcBef>
        <a:spcAft>
          <a:spcPct val="0"/>
        </a:spcAft>
        <a:defRPr sz="3600" b="1">
          <a:solidFill>
            <a:schemeClr val="tx2"/>
          </a:solidFill>
          <a:latin typeface="+mj-lt"/>
          <a:ea typeface="+mj-ea"/>
          <a:cs typeface="+mj-cs"/>
        </a:defRPr>
      </a:lvl1pPr>
      <a:lvl2pPr algn="l" rtl="0" eaLnBrk="1" fontAlgn="base" hangingPunct="1">
        <a:lnSpc>
          <a:spcPct val="85000"/>
        </a:lnSpc>
        <a:spcBef>
          <a:spcPct val="0"/>
        </a:spcBef>
        <a:spcAft>
          <a:spcPct val="0"/>
        </a:spcAft>
        <a:defRPr sz="3600" b="1">
          <a:solidFill>
            <a:schemeClr val="tx2"/>
          </a:solidFill>
          <a:latin typeface="Arial" charset="0"/>
        </a:defRPr>
      </a:lvl2pPr>
      <a:lvl3pPr algn="l" rtl="0" eaLnBrk="1" fontAlgn="base" hangingPunct="1">
        <a:lnSpc>
          <a:spcPct val="85000"/>
        </a:lnSpc>
        <a:spcBef>
          <a:spcPct val="0"/>
        </a:spcBef>
        <a:spcAft>
          <a:spcPct val="0"/>
        </a:spcAft>
        <a:defRPr sz="3600" b="1">
          <a:solidFill>
            <a:schemeClr val="tx2"/>
          </a:solidFill>
          <a:latin typeface="Arial" charset="0"/>
        </a:defRPr>
      </a:lvl3pPr>
      <a:lvl4pPr algn="l" rtl="0" eaLnBrk="1" fontAlgn="base" hangingPunct="1">
        <a:lnSpc>
          <a:spcPct val="85000"/>
        </a:lnSpc>
        <a:spcBef>
          <a:spcPct val="0"/>
        </a:spcBef>
        <a:spcAft>
          <a:spcPct val="0"/>
        </a:spcAft>
        <a:defRPr sz="3600" b="1">
          <a:solidFill>
            <a:schemeClr val="tx2"/>
          </a:solidFill>
          <a:latin typeface="Arial" charset="0"/>
        </a:defRPr>
      </a:lvl4pPr>
      <a:lvl5pPr algn="l" rtl="0" eaLnBrk="1" fontAlgn="base" hangingPunct="1">
        <a:lnSpc>
          <a:spcPct val="85000"/>
        </a:lnSpc>
        <a:spcBef>
          <a:spcPct val="0"/>
        </a:spcBef>
        <a:spcAft>
          <a:spcPct val="0"/>
        </a:spcAft>
        <a:defRPr sz="3600" b="1">
          <a:solidFill>
            <a:schemeClr val="tx2"/>
          </a:solidFill>
          <a:latin typeface="Arial" charset="0"/>
        </a:defRPr>
      </a:lvl5pPr>
      <a:lvl6pPr marL="507847" algn="l" rtl="0" eaLnBrk="1" fontAlgn="base" hangingPunct="1">
        <a:lnSpc>
          <a:spcPct val="85000"/>
        </a:lnSpc>
        <a:spcBef>
          <a:spcPct val="0"/>
        </a:spcBef>
        <a:spcAft>
          <a:spcPct val="0"/>
        </a:spcAft>
        <a:defRPr sz="3600" b="1">
          <a:solidFill>
            <a:srgbClr val="FF0000"/>
          </a:solidFill>
          <a:latin typeface="Arial" charset="0"/>
        </a:defRPr>
      </a:lvl6pPr>
      <a:lvl7pPr marL="1015695" algn="l" rtl="0" eaLnBrk="1" fontAlgn="base" hangingPunct="1">
        <a:lnSpc>
          <a:spcPct val="85000"/>
        </a:lnSpc>
        <a:spcBef>
          <a:spcPct val="0"/>
        </a:spcBef>
        <a:spcAft>
          <a:spcPct val="0"/>
        </a:spcAft>
        <a:defRPr sz="3600" b="1">
          <a:solidFill>
            <a:srgbClr val="FF0000"/>
          </a:solidFill>
          <a:latin typeface="Arial" charset="0"/>
        </a:defRPr>
      </a:lvl7pPr>
      <a:lvl8pPr marL="1523539" algn="l" rtl="0" eaLnBrk="1" fontAlgn="base" hangingPunct="1">
        <a:lnSpc>
          <a:spcPct val="85000"/>
        </a:lnSpc>
        <a:spcBef>
          <a:spcPct val="0"/>
        </a:spcBef>
        <a:spcAft>
          <a:spcPct val="0"/>
        </a:spcAft>
        <a:defRPr sz="3600" b="1">
          <a:solidFill>
            <a:srgbClr val="FF0000"/>
          </a:solidFill>
          <a:latin typeface="Arial" charset="0"/>
        </a:defRPr>
      </a:lvl8pPr>
      <a:lvl9pPr marL="2031380" algn="l" rtl="0" eaLnBrk="1" fontAlgn="base" hangingPunct="1">
        <a:lnSpc>
          <a:spcPct val="85000"/>
        </a:lnSpc>
        <a:spcBef>
          <a:spcPct val="0"/>
        </a:spcBef>
        <a:spcAft>
          <a:spcPct val="0"/>
        </a:spcAft>
        <a:defRPr sz="3600" b="1">
          <a:solidFill>
            <a:srgbClr val="FF0000"/>
          </a:solidFill>
          <a:latin typeface="Arial" charset="0"/>
        </a:defRPr>
      </a:lvl9pPr>
    </p:titleStyle>
    <p:bodyStyle>
      <a:lvl1pPr marL="252159" indent="-252159" algn="l" rtl="0" eaLnBrk="1" fontAlgn="base" hangingPunct="1">
        <a:spcBef>
          <a:spcPts val="889"/>
        </a:spcBef>
        <a:spcAft>
          <a:spcPct val="0"/>
        </a:spcAft>
        <a:buChar char="•"/>
        <a:defRPr sz="2400">
          <a:solidFill>
            <a:schemeClr val="tx1"/>
          </a:solidFill>
          <a:latin typeface="+mn-lt"/>
          <a:ea typeface="+mn-ea"/>
          <a:cs typeface="+mn-cs"/>
        </a:defRPr>
      </a:lvl1pPr>
      <a:lvl2pPr marL="638335" indent="-259215" algn="l" rtl="0" eaLnBrk="1" fontAlgn="base" hangingPunct="1">
        <a:spcBef>
          <a:spcPct val="20000"/>
        </a:spcBef>
        <a:spcAft>
          <a:spcPct val="0"/>
        </a:spcAft>
        <a:buChar char="–"/>
        <a:defRPr sz="2133">
          <a:solidFill>
            <a:schemeClr val="tx1"/>
          </a:solidFill>
          <a:latin typeface="+mn-lt"/>
        </a:defRPr>
      </a:lvl2pPr>
      <a:lvl3pPr marL="948683" indent="-183393" algn="l" rtl="0" eaLnBrk="1" fontAlgn="base" hangingPunct="1">
        <a:spcBef>
          <a:spcPct val="15000"/>
        </a:spcBef>
        <a:spcAft>
          <a:spcPct val="0"/>
        </a:spcAft>
        <a:buChar char="•"/>
        <a:defRPr sz="2133">
          <a:solidFill>
            <a:schemeClr val="tx1"/>
          </a:solidFill>
          <a:latin typeface="+mn-lt"/>
        </a:defRPr>
      </a:lvl3pPr>
      <a:lvl4pPr marL="1334857" indent="-259215" algn="l" rtl="0" eaLnBrk="1" fontAlgn="base" hangingPunct="1">
        <a:spcBef>
          <a:spcPct val="5000"/>
        </a:spcBef>
        <a:spcAft>
          <a:spcPct val="0"/>
        </a:spcAft>
        <a:buChar char="–"/>
        <a:defRPr sz="2133">
          <a:solidFill>
            <a:schemeClr val="tx1"/>
          </a:solidFill>
          <a:latin typeface="+mn-lt"/>
        </a:defRPr>
      </a:lvl4pPr>
      <a:lvl5pPr marL="1654020" indent="-192213" algn="l" rtl="0" eaLnBrk="1" fontAlgn="base" hangingPunct="1">
        <a:spcBef>
          <a:spcPct val="0"/>
        </a:spcBef>
        <a:spcAft>
          <a:spcPct val="0"/>
        </a:spcAft>
        <a:buChar char="»"/>
        <a:defRPr sz="2133">
          <a:solidFill>
            <a:schemeClr val="tx1"/>
          </a:solidFill>
          <a:latin typeface="+mn-lt"/>
        </a:defRPr>
      </a:lvl5pPr>
      <a:lvl6pPr marL="2161867" indent="-192213" algn="l" rtl="0" eaLnBrk="1" fontAlgn="base" hangingPunct="1">
        <a:spcBef>
          <a:spcPct val="0"/>
        </a:spcBef>
        <a:spcAft>
          <a:spcPct val="0"/>
        </a:spcAft>
        <a:buChar char="»"/>
        <a:defRPr sz="1733">
          <a:solidFill>
            <a:schemeClr val="tx1"/>
          </a:solidFill>
          <a:latin typeface="+mn-lt"/>
        </a:defRPr>
      </a:lvl6pPr>
      <a:lvl7pPr marL="2669715" indent="-192213" algn="l" rtl="0" eaLnBrk="1" fontAlgn="base" hangingPunct="1">
        <a:spcBef>
          <a:spcPct val="0"/>
        </a:spcBef>
        <a:spcAft>
          <a:spcPct val="0"/>
        </a:spcAft>
        <a:buChar char="»"/>
        <a:defRPr sz="1733">
          <a:solidFill>
            <a:schemeClr val="tx1"/>
          </a:solidFill>
          <a:latin typeface="+mn-lt"/>
        </a:defRPr>
      </a:lvl7pPr>
      <a:lvl8pPr marL="3177561" indent="-192213" algn="l" rtl="0" eaLnBrk="1" fontAlgn="base" hangingPunct="1">
        <a:spcBef>
          <a:spcPct val="0"/>
        </a:spcBef>
        <a:spcAft>
          <a:spcPct val="0"/>
        </a:spcAft>
        <a:buChar char="»"/>
        <a:defRPr sz="1733">
          <a:solidFill>
            <a:schemeClr val="tx1"/>
          </a:solidFill>
          <a:latin typeface="+mn-lt"/>
        </a:defRPr>
      </a:lvl8pPr>
      <a:lvl9pPr marL="3685407" indent="-192213" algn="l" rtl="0" eaLnBrk="1" fontAlgn="base" hangingPunct="1">
        <a:spcBef>
          <a:spcPct val="0"/>
        </a:spcBef>
        <a:spcAft>
          <a:spcPct val="0"/>
        </a:spcAft>
        <a:buChar char="»"/>
        <a:defRPr sz="1733">
          <a:solidFill>
            <a:schemeClr val="tx1"/>
          </a:solidFill>
          <a:latin typeface="+mn-lt"/>
        </a:defRPr>
      </a:lvl9pPr>
    </p:bodyStyle>
    <p:otherStyle>
      <a:defPPr>
        <a:defRPr lang="en-US"/>
      </a:defPPr>
      <a:lvl1pPr marL="0" algn="l" defTabSz="1015695" rtl="0" eaLnBrk="1" latinLnBrk="0" hangingPunct="1">
        <a:defRPr sz="2000" kern="1200">
          <a:solidFill>
            <a:schemeClr val="tx1"/>
          </a:solidFill>
          <a:latin typeface="+mn-lt"/>
          <a:ea typeface="+mn-ea"/>
          <a:cs typeface="+mn-cs"/>
        </a:defRPr>
      </a:lvl1pPr>
      <a:lvl2pPr marL="507847" algn="l" defTabSz="1015695" rtl="0" eaLnBrk="1" latinLnBrk="0" hangingPunct="1">
        <a:defRPr sz="2000" kern="1200">
          <a:solidFill>
            <a:schemeClr val="tx1"/>
          </a:solidFill>
          <a:latin typeface="+mn-lt"/>
          <a:ea typeface="+mn-ea"/>
          <a:cs typeface="+mn-cs"/>
        </a:defRPr>
      </a:lvl2pPr>
      <a:lvl3pPr marL="1015695" algn="l" defTabSz="1015695" rtl="0" eaLnBrk="1" latinLnBrk="0" hangingPunct="1">
        <a:defRPr sz="2000" kern="1200">
          <a:solidFill>
            <a:schemeClr val="tx1"/>
          </a:solidFill>
          <a:latin typeface="+mn-lt"/>
          <a:ea typeface="+mn-ea"/>
          <a:cs typeface="+mn-cs"/>
        </a:defRPr>
      </a:lvl3pPr>
      <a:lvl4pPr marL="1523539" algn="l" defTabSz="1015695" rtl="0" eaLnBrk="1" latinLnBrk="0" hangingPunct="1">
        <a:defRPr sz="2000" kern="1200">
          <a:solidFill>
            <a:schemeClr val="tx1"/>
          </a:solidFill>
          <a:latin typeface="+mn-lt"/>
          <a:ea typeface="+mn-ea"/>
          <a:cs typeface="+mn-cs"/>
        </a:defRPr>
      </a:lvl4pPr>
      <a:lvl5pPr marL="2031380" algn="l" defTabSz="1015695" rtl="0" eaLnBrk="1" latinLnBrk="0" hangingPunct="1">
        <a:defRPr sz="2000" kern="1200">
          <a:solidFill>
            <a:schemeClr val="tx1"/>
          </a:solidFill>
          <a:latin typeface="+mn-lt"/>
          <a:ea typeface="+mn-ea"/>
          <a:cs typeface="+mn-cs"/>
        </a:defRPr>
      </a:lvl5pPr>
      <a:lvl6pPr marL="2539226" algn="l" defTabSz="1015695" rtl="0" eaLnBrk="1" latinLnBrk="0" hangingPunct="1">
        <a:defRPr sz="2000" kern="1200">
          <a:solidFill>
            <a:schemeClr val="tx1"/>
          </a:solidFill>
          <a:latin typeface="+mn-lt"/>
          <a:ea typeface="+mn-ea"/>
          <a:cs typeface="+mn-cs"/>
        </a:defRPr>
      </a:lvl6pPr>
      <a:lvl7pPr marL="3047073" algn="l" defTabSz="1015695" rtl="0" eaLnBrk="1" latinLnBrk="0" hangingPunct="1">
        <a:defRPr sz="2000" kern="1200">
          <a:solidFill>
            <a:schemeClr val="tx1"/>
          </a:solidFill>
          <a:latin typeface="+mn-lt"/>
          <a:ea typeface="+mn-ea"/>
          <a:cs typeface="+mn-cs"/>
        </a:defRPr>
      </a:lvl7pPr>
      <a:lvl8pPr marL="3554915" algn="l" defTabSz="1015695" rtl="0" eaLnBrk="1" latinLnBrk="0" hangingPunct="1">
        <a:defRPr sz="2000" kern="1200">
          <a:solidFill>
            <a:schemeClr val="tx1"/>
          </a:solidFill>
          <a:latin typeface="+mn-lt"/>
          <a:ea typeface="+mn-ea"/>
          <a:cs typeface="+mn-cs"/>
        </a:defRPr>
      </a:lvl8pPr>
      <a:lvl9pPr marL="4062760" algn="l" defTabSz="1015695"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8A065-9139-244A-86CE-7E7BF673FC0F}"/>
              </a:ext>
            </a:extLst>
          </p:cNvPr>
          <p:cNvSpPr>
            <a:spLocks noGrp="1"/>
          </p:cNvSpPr>
          <p:nvPr>
            <p:ph type="ctrTitle"/>
          </p:nvPr>
        </p:nvSpPr>
        <p:spPr/>
        <p:txBody>
          <a:bodyPr/>
          <a:lstStyle/>
          <a:p>
            <a:r>
              <a:rPr lang="en-US" dirty="0"/>
              <a:t>Greatwall SPI I</a:t>
            </a:r>
            <a:r>
              <a:rPr lang="en-US" altLang="zh-CN" dirty="0"/>
              <a:t>ssue</a:t>
            </a:r>
            <a:endParaRPr lang="en-US" dirty="0"/>
          </a:p>
        </p:txBody>
      </p:sp>
      <p:sp>
        <p:nvSpPr>
          <p:cNvPr id="3" name="Subtitle 2">
            <a:extLst>
              <a:ext uri="{FF2B5EF4-FFF2-40B4-BE49-F238E27FC236}">
                <a16:creationId xmlns:a16="http://schemas.microsoft.com/office/drawing/2014/main" id="{97E82DED-767D-4547-AF13-5AC0A5F27DE6}"/>
              </a:ext>
            </a:extLst>
          </p:cNvPr>
          <p:cNvSpPr>
            <a:spLocks noGrp="1"/>
          </p:cNvSpPr>
          <p:nvPr>
            <p:ph type="subTitle" idx="1"/>
          </p:nvPr>
        </p:nvSpPr>
        <p:spPr>
          <a:xfrm>
            <a:off x="364733" y="3709152"/>
            <a:ext cx="11277600" cy="1485900"/>
          </a:xfrm>
        </p:spPr>
        <p:txBody>
          <a:bodyPr/>
          <a:lstStyle/>
          <a:p>
            <a:pPr eaLnBrk="1" hangingPunct="1"/>
            <a:r>
              <a:rPr lang="en-US" dirty="0"/>
              <a:t>Subhead here</a:t>
            </a:r>
          </a:p>
          <a:p>
            <a:pPr eaLnBrk="1" hangingPunct="1"/>
            <a:r>
              <a:rPr lang="en-US" dirty="0"/>
              <a:t>Presenter’s Name</a:t>
            </a:r>
          </a:p>
          <a:p>
            <a:endParaRPr lang="en-US" dirty="0"/>
          </a:p>
        </p:txBody>
      </p:sp>
      <p:sp>
        <p:nvSpPr>
          <p:cNvPr id="5" name="Rectangle 24">
            <a:extLst>
              <a:ext uri="{FF2B5EF4-FFF2-40B4-BE49-F238E27FC236}">
                <a16:creationId xmlns:a16="http://schemas.microsoft.com/office/drawing/2014/main" id="{BF4BDD6C-DF5D-6045-B8B0-A93D8BE41299}"/>
              </a:ext>
            </a:extLst>
          </p:cNvPr>
          <p:cNvSpPr>
            <a:spLocks noGrp="1" noChangeArrowheads="1"/>
          </p:cNvSpPr>
          <p:nvPr>
            <p:ph type="sldNum" sz="quarter" idx="10"/>
          </p:nvPr>
        </p:nvSpPr>
        <p:spPr>
          <a:xfrm>
            <a:off x="8890000" y="5930956"/>
            <a:ext cx="2844800" cy="206376"/>
          </a:xfrm>
        </p:spPr>
        <p:txBody>
          <a:bodyPr/>
          <a:lstStyle/>
          <a:p>
            <a:pPr defTabSz="1219170" fontAlgn="base">
              <a:spcBef>
                <a:spcPct val="0"/>
              </a:spcBef>
              <a:spcAft>
                <a:spcPct val="0"/>
              </a:spcAft>
            </a:pPr>
            <a:fld id="{07B5736C-021E-4EDA-A2F9-FF199D20DBAA}" type="slidenum">
              <a:rPr lang="en-US">
                <a:solidFill>
                  <a:srgbClr val="000000"/>
                </a:solidFill>
                <a:latin typeface="Arial" charset="0"/>
              </a:rPr>
              <a:pPr defTabSz="1219170" fontAlgn="base">
                <a:spcBef>
                  <a:spcPct val="0"/>
                </a:spcBef>
                <a:spcAft>
                  <a:spcPct val="0"/>
                </a:spcAft>
              </a:pPr>
              <a:t>1</a:t>
            </a:fld>
            <a:endParaRPr lang="en-US">
              <a:solidFill>
                <a:srgbClr val="000000"/>
              </a:solidFill>
              <a:latin typeface="Arial" charset="0"/>
            </a:endParaRPr>
          </a:p>
        </p:txBody>
      </p:sp>
    </p:spTree>
    <p:extLst>
      <p:ext uri="{BB962C8B-B14F-4D97-AF65-F5344CB8AC3E}">
        <p14:creationId xmlns:p14="http://schemas.microsoft.com/office/powerpoint/2010/main" val="1929176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5BD4BDB-0E1F-4E52-AE20-A63D07FC555E}"/>
              </a:ext>
            </a:extLst>
          </p:cNvPr>
          <p:cNvSpPr>
            <a:spLocks noGrp="1"/>
          </p:cNvSpPr>
          <p:nvPr>
            <p:ph type="sldNum" sz="quarter" idx="10"/>
          </p:nvPr>
        </p:nvSpPr>
        <p:spPr/>
        <p:txBody>
          <a:bodyPr/>
          <a:lstStyle/>
          <a:p>
            <a:pPr defTabSz="1219170" fontAlgn="base">
              <a:spcBef>
                <a:spcPct val="0"/>
              </a:spcBef>
              <a:spcAft>
                <a:spcPct val="0"/>
              </a:spcAft>
              <a:defRPr/>
            </a:pPr>
            <a:fld id="{03BA23CF-AA30-4A18-B744-605C3E9DBF07}" type="slidenum">
              <a:rPr lang="en-US">
                <a:solidFill>
                  <a:srgbClr val="000000"/>
                </a:solidFill>
                <a:latin typeface="Arial" charset="0"/>
              </a:rPr>
              <a:pPr defTabSz="1219170" fontAlgn="base">
                <a:spcBef>
                  <a:spcPct val="0"/>
                </a:spcBef>
                <a:spcAft>
                  <a:spcPct val="0"/>
                </a:spcAft>
                <a:defRPr/>
              </a:pPr>
              <a:t>2</a:t>
            </a:fld>
            <a:endParaRPr lang="en-US">
              <a:solidFill>
                <a:srgbClr val="000000"/>
              </a:solidFill>
              <a:latin typeface="Arial" charset="0"/>
            </a:endParaRPr>
          </a:p>
        </p:txBody>
      </p:sp>
      <p:sp>
        <p:nvSpPr>
          <p:cNvPr id="57" name="Title 5">
            <a:extLst>
              <a:ext uri="{FF2B5EF4-FFF2-40B4-BE49-F238E27FC236}">
                <a16:creationId xmlns:a16="http://schemas.microsoft.com/office/drawing/2014/main" id="{4AF29220-E9AA-47E1-A306-7447FCE8C802}"/>
              </a:ext>
            </a:extLst>
          </p:cNvPr>
          <p:cNvSpPr txBox="1">
            <a:spLocks/>
          </p:cNvSpPr>
          <p:nvPr/>
        </p:nvSpPr>
        <p:spPr bwMode="auto">
          <a:xfrm>
            <a:off x="0" y="-52208"/>
            <a:ext cx="10412589" cy="821531"/>
          </a:xfrm>
          <a:prstGeom prst="rect">
            <a:avLst/>
          </a:prstGeom>
          <a:noFill/>
          <a:ln w="9525">
            <a:noFill/>
            <a:miter lim="800000"/>
            <a:headEnd/>
            <a:tailEnd/>
          </a:ln>
        </p:spPr>
        <p:txBody>
          <a:bodyPr vert="horz" wrap="square" lIns="101572" tIns="50784" rIns="101572" bIns="50784" numCol="1" anchor="ctr" anchorCtr="0" compatLnSpc="1">
            <a:prstTxWarp prst="textNoShape">
              <a:avLst/>
            </a:prstTxWarp>
          </a:bodyPr>
          <a:lstStyle>
            <a:lvl1pPr algn="l" rtl="0" eaLnBrk="1" fontAlgn="base" hangingPunct="1">
              <a:lnSpc>
                <a:spcPct val="85000"/>
              </a:lnSpc>
              <a:spcBef>
                <a:spcPct val="0"/>
              </a:spcBef>
              <a:spcAft>
                <a:spcPct val="0"/>
              </a:spcAft>
              <a:defRPr sz="3733" b="1">
                <a:solidFill>
                  <a:schemeClr val="tx2"/>
                </a:solidFill>
                <a:latin typeface="+mj-lt"/>
                <a:ea typeface="+mj-ea"/>
                <a:cs typeface="+mj-cs"/>
              </a:defRPr>
            </a:lvl1pPr>
            <a:lvl2pPr algn="l" rtl="0" eaLnBrk="1" fontAlgn="base" hangingPunct="1">
              <a:lnSpc>
                <a:spcPct val="85000"/>
              </a:lnSpc>
              <a:spcBef>
                <a:spcPct val="0"/>
              </a:spcBef>
              <a:spcAft>
                <a:spcPct val="0"/>
              </a:spcAft>
              <a:defRPr sz="3600" b="1">
                <a:solidFill>
                  <a:schemeClr val="tx2"/>
                </a:solidFill>
                <a:latin typeface="Arial" charset="0"/>
              </a:defRPr>
            </a:lvl2pPr>
            <a:lvl3pPr algn="l" rtl="0" eaLnBrk="1" fontAlgn="base" hangingPunct="1">
              <a:lnSpc>
                <a:spcPct val="85000"/>
              </a:lnSpc>
              <a:spcBef>
                <a:spcPct val="0"/>
              </a:spcBef>
              <a:spcAft>
                <a:spcPct val="0"/>
              </a:spcAft>
              <a:defRPr sz="3600" b="1">
                <a:solidFill>
                  <a:schemeClr val="tx2"/>
                </a:solidFill>
                <a:latin typeface="Arial" charset="0"/>
              </a:defRPr>
            </a:lvl3pPr>
            <a:lvl4pPr algn="l" rtl="0" eaLnBrk="1" fontAlgn="base" hangingPunct="1">
              <a:lnSpc>
                <a:spcPct val="85000"/>
              </a:lnSpc>
              <a:spcBef>
                <a:spcPct val="0"/>
              </a:spcBef>
              <a:spcAft>
                <a:spcPct val="0"/>
              </a:spcAft>
              <a:defRPr sz="3600" b="1">
                <a:solidFill>
                  <a:schemeClr val="tx2"/>
                </a:solidFill>
                <a:latin typeface="Arial" charset="0"/>
              </a:defRPr>
            </a:lvl4pPr>
            <a:lvl5pPr algn="l" rtl="0" eaLnBrk="1" fontAlgn="base" hangingPunct="1">
              <a:lnSpc>
                <a:spcPct val="85000"/>
              </a:lnSpc>
              <a:spcBef>
                <a:spcPct val="0"/>
              </a:spcBef>
              <a:spcAft>
                <a:spcPct val="0"/>
              </a:spcAft>
              <a:defRPr sz="3600" b="1">
                <a:solidFill>
                  <a:schemeClr val="tx2"/>
                </a:solidFill>
                <a:latin typeface="Arial" charset="0"/>
              </a:defRPr>
            </a:lvl5pPr>
            <a:lvl6pPr marL="507847" algn="l" rtl="0" eaLnBrk="1" fontAlgn="base" hangingPunct="1">
              <a:lnSpc>
                <a:spcPct val="85000"/>
              </a:lnSpc>
              <a:spcBef>
                <a:spcPct val="0"/>
              </a:spcBef>
              <a:spcAft>
                <a:spcPct val="0"/>
              </a:spcAft>
              <a:defRPr sz="3600" b="1">
                <a:solidFill>
                  <a:srgbClr val="FF0000"/>
                </a:solidFill>
                <a:latin typeface="Arial" charset="0"/>
              </a:defRPr>
            </a:lvl6pPr>
            <a:lvl7pPr marL="1015695" algn="l" rtl="0" eaLnBrk="1" fontAlgn="base" hangingPunct="1">
              <a:lnSpc>
                <a:spcPct val="85000"/>
              </a:lnSpc>
              <a:spcBef>
                <a:spcPct val="0"/>
              </a:spcBef>
              <a:spcAft>
                <a:spcPct val="0"/>
              </a:spcAft>
              <a:defRPr sz="3600" b="1">
                <a:solidFill>
                  <a:srgbClr val="FF0000"/>
                </a:solidFill>
                <a:latin typeface="Arial" charset="0"/>
              </a:defRPr>
            </a:lvl7pPr>
            <a:lvl8pPr marL="1523539" algn="l" rtl="0" eaLnBrk="1" fontAlgn="base" hangingPunct="1">
              <a:lnSpc>
                <a:spcPct val="85000"/>
              </a:lnSpc>
              <a:spcBef>
                <a:spcPct val="0"/>
              </a:spcBef>
              <a:spcAft>
                <a:spcPct val="0"/>
              </a:spcAft>
              <a:defRPr sz="3600" b="1">
                <a:solidFill>
                  <a:srgbClr val="FF0000"/>
                </a:solidFill>
                <a:latin typeface="Arial" charset="0"/>
              </a:defRPr>
            </a:lvl8pPr>
            <a:lvl9pPr marL="2031380" algn="l" rtl="0" eaLnBrk="1" fontAlgn="base" hangingPunct="1">
              <a:lnSpc>
                <a:spcPct val="85000"/>
              </a:lnSpc>
              <a:spcBef>
                <a:spcPct val="0"/>
              </a:spcBef>
              <a:spcAft>
                <a:spcPct val="0"/>
              </a:spcAft>
              <a:defRPr sz="3600" b="1">
                <a:solidFill>
                  <a:srgbClr val="FF0000"/>
                </a:solidFill>
                <a:latin typeface="Arial" charset="0"/>
              </a:defRPr>
            </a:lvl9pPr>
          </a:lstStyle>
          <a:p>
            <a:pPr defTabSz="1219170"/>
            <a:r>
              <a:rPr lang="en-US" sz="3200" dirty="0"/>
              <a:t>Greatwall SPI I</a:t>
            </a:r>
            <a:r>
              <a:rPr lang="en-US" altLang="zh-CN" sz="3200" dirty="0"/>
              <a:t>ssue</a:t>
            </a:r>
            <a:endParaRPr lang="en-US" sz="3200" kern="0" dirty="0">
              <a:solidFill>
                <a:srgbClr val="DE0000"/>
              </a:solidFill>
              <a:latin typeface="Arial"/>
            </a:endParaRPr>
          </a:p>
        </p:txBody>
      </p:sp>
      <p:pic>
        <p:nvPicPr>
          <p:cNvPr id="2" name="Picture 1">
            <a:extLst>
              <a:ext uri="{FF2B5EF4-FFF2-40B4-BE49-F238E27FC236}">
                <a16:creationId xmlns:a16="http://schemas.microsoft.com/office/drawing/2014/main" id="{03EE718E-89CB-40FA-970A-046231145F81}"/>
              </a:ext>
            </a:extLst>
          </p:cNvPr>
          <p:cNvPicPr>
            <a:picLocks noChangeAspect="1"/>
          </p:cNvPicPr>
          <p:nvPr/>
        </p:nvPicPr>
        <p:blipFill>
          <a:blip r:embed="rId2"/>
          <a:stretch>
            <a:fillRect/>
          </a:stretch>
        </p:blipFill>
        <p:spPr>
          <a:xfrm>
            <a:off x="1584202" y="1499670"/>
            <a:ext cx="8299912" cy="5231891"/>
          </a:xfrm>
          <a:prstGeom prst="rect">
            <a:avLst/>
          </a:prstGeom>
        </p:spPr>
      </p:pic>
      <p:sp>
        <p:nvSpPr>
          <p:cNvPr id="8" name="Oval 7">
            <a:extLst>
              <a:ext uri="{FF2B5EF4-FFF2-40B4-BE49-F238E27FC236}">
                <a16:creationId xmlns:a16="http://schemas.microsoft.com/office/drawing/2014/main" id="{309263D5-9921-43A0-AFF4-DB9DDEE3A945}"/>
              </a:ext>
            </a:extLst>
          </p:cNvPr>
          <p:cNvSpPr/>
          <p:nvPr/>
        </p:nvSpPr>
        <p:spPr>
          <a:xfrm>
            <a:off x="6236413" y="2196136"/>
            <a:ext cx="1767155" cy="42377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49B0DE53-ADF1-4F86-B8ED-ABA8FC7EECFF}"/>
              </a:ext>
            </a:extLst>
          </p:cNvPr>
          <p:cNvSpPr/>
          <p:nvPr/>
        </p:nvSpPr>
        <p:spPr>
          <a:xfrm>
            <a:off x="0" y="526238"/>
            <a:ext cx="12113231" cy="1077218"/>
          </a:xfrm>
          <a:prstGeom prst="rect">
            <a:avLst/>
          </a:prstGeom>
        </p:spPr>
        <p:txBody>
          <a:bodyPr wrap="square">
            <a:spAutoFit/>
          </a:bodyPr>
          <a:lstStyle/>
          <a:p>
            <a:r>
              <a:rPr lang="en-US" sz="1600" dirty="0"/>
              <a:t>When the 28035 chip SPI module is operating external flash expansion, the instruction + address or instruction + data is split into two times and sent from the host to the slave. There is a certain delay (us) between the two times, and the CS bus will be abnormally pulled high, causing the flash to mistakenly interpret one instruction as two instructions. And then SPI communication issue happen during F28035 devices. Could you figure out why delay us between two command here? Why CS signal pull low here?</a:t>
            </a:r>
          </a:p>
        </p:txBody>
      </p:sp>
    </p:spTree>
    <p:extLst>
      <p:ext uri="{BB962C8B-B14F-4D97-AF65-F5344CB8AC3E}">
        <p14:creationId xmlns:p14="http://schemas.microsoft.com/office/powerpoint/2010/main" val="45345920"/>
      </p:ext>
    </p:extLst>
  </p:cSld>
  <p:clrMapOvr>
    <a:masterClrMapping/>
  </p:clrMapOvr>
</p:sld>
</file>

<file path=ppt/theme/theme1.xml><?xml version="1.0" encoding="utf-8"?>
<a:theme xmlns:a="http://schemas.openxmlformats.org/drawingml/2006/main" name="2_FinalPowerpoint">
  <a:themeElements>
    <a:clrScheme name="Custom 1">
      <a:dk1>
        <a:srgbClr val="000000"/>
      </a:dk1>
      <a:lt1>
        <a:srgbClr val="FFFFFF"/>
      </a:lt1>
      <a:dk2>
        <a:srgbClr val="DE0000"/>
      </a:dk2>
      <a:lt2>
        <a:srgbClr val="808080"/>
      </a:lt2>
      <a:accent1>
        <a:srgbClr val="DE0000"/>
      </a:accent1>
      <a:accent2>
        <a:srgbClr val="A4A4A4"/>
      </a:accent2>
      <a:accent3>
        <a:srgbClr val="117788"/>
      </a:accent3>
      <a:accent4>
        <a:srgbClr val="404040"/>
      </a:accent4>
      <a:accent5>
        <a:srgbClr val="4ABED4"/>
      </a:accent5>
      <a:accent6>
        <a:srgbClr val="7F7F7F"/>
      </a:accent6>
      <a:hlink>
        <a:srgbClr val="DE0000"/>
      </a:hlink>
      <a:folHlink>
        <a:srgbClr val="AAAAAA"/>
      </a:folHlink>
    </a:clrScheme>
    <a:fontScheme name="FinalPowerpo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inalPowerpoint 1">
        <a:dk1>
          <a:srgbClr val="000000"/>
        </a:dk1>
        <a:lt1>
          <a:srgbClr val="FFFFFF"/>
        </a:lt1>
        <a:dk2>
          <a:srgbClr val="FF0000"/>
        </a:dk2>
        <a:lt2>
          <a:srgbClr val="808080"/>
        </a:lt2>
        <a:accent1>
          <a:srgbClr val="AAAAAA"/>
        </a:accent1>
        <a:accent2>
          <a:srgbClr val="000000"/>
        </a:accent2>
        <a:accent3>
          <a:srgbClr val="FFFFFF"/>
        </a:accent3>
        <a:accent4>
          <a:srgbClr val="000000"/>
        </a:accent4>
        <a:accent5>
          <a:srgbClr val="D2D2D2"/>
        </a:accent5>
        <a:accent6>
          <a:srgbClr val="000000"/>
        </a:accent6>
        <a:hlink>
          <a:srgbClr val="FF0000"/>
        </a:hlink>
        <a:folHlink>
          <a:srgbClr val="AAAAAA"/>
        </a:folHlink>
      </a:clrScheme>
      <a:clrMap bg1="lt1" tx1="dk1" bg2="lt2" tx2="dk2" accent1="accent1" accent2="accent2" accent3="accent3" accent4="accent4" accent5="accent5" accent6="accent6" hlink="hlink" folHlink="folHlink"/>
    </a:extraClrScheme>
    <a:extraClrScheme>
      <a:clrScheme name="FinalPowerpoint 2">
        <a:dk1>
          <a:srgbClr val="AAAAAA"/>
        </a:dk1>
        <a:lt1>
          <a:srgbClr val="FFFFFF"/>
        </a:lt1>
        <a:dk2>
          <a:srgbClr val="000000"/>
        </a:dk2>
        <a:lt2>
          <a:srgbClr val="FFFFFF"/>
        </a:lt2>
        <a:accent1>
          <a:srgbClr val="AAAAAA"/>
        </a:accent1>
        <a:accent2>
          <a:srgbClr val="FFFFFF"/>
        </a:accent2>
        <a:accent3>
          <a:srgbClr val="AAAAAA"/>
        </a:accent3>
        <a:accent4>
          <a:srgbClr val="DADADA"/>
        </a:accent4>
        <a:accent5>
          <a:srgbClr val="D2D2D2"/>
        </a:accent5>
        <a:accent6>
          <a:srgbClr val="E7E7E7"/>
        </a:accent6>
        <a:hlink>
          <a:srgbClr val="AAAAAA"/>
        </a:hlink>
        <a:folHlink>
          <a:srgbClr val="FF0000"/>
        </a:folHlink>
      </a:clrScheme>
      <a:clrMap bg1="dk2" tx1="lt1" bg2="dk1" tx2="lt2" accent1="accent1" accent2="accent2" accent3="accent3" accent4="accent4" accent5="accent5" accent6="accent6" hlink="hlink" folHlink="folHlink"/>
    </a:extraClrScheme>
    <a:extraClrScheme>
      <a:clrScheme name="FinalPowerpoint 3">
        <a:dk1>
          <a:srgbClr val="808080"/>
        </a:dk1>
        <a:lt1>
          <a:srgbClr val="FFFFFF"/>
        </a:lt1>
        <a:dk2>
          <a:srgbClr val="AAAAAA"/>
        </a:dk2>
        <a:lt2>
          <a:srgbClr val="000000"/>
        </a:lt2>
        <a:accent1>
          <a:srgbClr val="000000"/>
        </a:accent1>
        <a:accent2>
          <a:srgbClr val="AAAAAA"/>
        </a:accent2>
        <a:accent3>
          <a:srgbClr val="D2D2D2"/>
        </a:accent3>
        <a:accent4>
          <a:srgbClr val="DADADA"/>
        </a:accent4>
        <a:accent5>
          <a:srgbClr val="AAAAAA"/>
        </a:accent5>
        <a:accent6>
          <a:srgbClr val="9A9A9A"/>
        </a:accent6>
        <a:hlink>
          <a:srgbClr val="FF0000"/>
        </a:hlink>
        <a:folHlink>
          <a:srgbClr val="FFFFFF"/>
        </a:folHlink>
      </a:clrScheme>
      <a:clrMap bg1="dk2" tx1="lt1" bg2="dk1" tx2="lt2" accent1="accent1" accent2="accent2" accent3="accent3" accent4="accent4" accent5="accent5" accent6="accent6" hlink="hlink" folHlink="folHlink"/>
    </a:extraClrScheme>
    <a:extraClrScheme>
      <a:clrScheme name="FinalPowerpoint 4">
        <a:dk1>
          <a:srgbClr val="000000"/>
        </a:dk1>
        <a:lt1>
          <a:srgbClr val="FF0000"/>
        </a:lt1>
        <a:dk2>
          <a:srgbClr val="FFFFFF"/>
        </a:dk2>
        <a:lt2>
          <a:srgbClr val="000000"/>
        </a:lt2>
        <a:accent1>
          <a:srgbClr val="AAAAAA"/>
        </a:accent1>
        <a:accent2>
          <a:srgbClr val="FFFFFF"/>
        </a:accent2>
        <a:accent3>
          <a:srgbClr val="FFAAAA"/>
        </a:accent3>
        <a:accent4>
          <a:srgbClr val="000000"/>
        </a:accent4>
        <a:accent5>
          <a:srgbClr val="D2D2D2"/>
        </a:accent5>
        <a:accent6>
          <a:srgbClr val="E7E7E7"/>
        </a:accent6>
        <a:hlink>
          <a:srgbClr val="000000"/>
        </a:hlink>
        <a:folHlink>
          <a:srgbClr val="AAAAA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0450184F-FECE-4F4E-9465-90FF95DEA0E4}" vid="{4EBE6972-D454-4FA8-9A2F-9FAFE2BB32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110</Words>
  <Application>Microsoft Office PowerPoint</Application>
  <PresentationFormat>Widescreen</PresentationFormat>
  <Paragraphs>7</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2_FinalPowerpoint</vt:lpstr>
      <vt:lpstr>Greatwall SPI Issue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Gospower LFU support need</dc:title>
  <dc:creator>Ke, Shaoxing</dc:creator>
  <cp:lastModifiedBy>Ke, Shaoxing</cp:lastModifiedBy>
  <cp:revision>6</cp:revision>
  <dcterms:created xsi:type="dcterms:W3CDTF">2025-01-08T03:05:50Z</dcterms:created>
  <dcterms:modified xsi:type="dcterms:W3CDTF">2025-01-17T05:26:21Z</dcterms:modified>
</cp:coreProperties>
</file>