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A40000"/>
    <a:srgbClr val="CC0000"/>
    <a:srgbClr val="2A2A2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6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411C48-A1B3-4634-86BD-DE3D0846E1A4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96B86C-E171-4A02-BF50-0132331A90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324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C7B6-7441-4121-800F-C7F8B29C0E07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489B-0A7B-44FE-91E2-E3DFC3CB29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41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2AE1-61C0-4F33-A160-97EC3607B2EC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8B07-D88F-4FCC-A56F-19EBE16E04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75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1D96-46DA-4FB7-BEB8-BAF2220EFDD7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369A-1216-4D9B-8BD8-75691DCE41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54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936104"/>
          </a:xfrm>
        </p:spPr>
        <p:txBody>
          <a:bodyPr/>
          <a:lstStyle>
            <a:lvl1pPr algn="l">
              <a:defRPr sz="2800" b="1" kern="600" spc="0" baseline="0"/>
            </a:lvl1pPr>
          </a:lstStyle>
          <a:p>
            <a:r>
              <a:rPr lang="en-US" dirty="0"/>
              <a:t>Click</a:t>
            </a:r>
            <a:r>
              <a:rPr lang="sl-SI" dirty="0"/>
              <a:t> </a:t>
            </a:r>
            <a:r>
              <a:rPr lang="en-US" dirty="0"/>
              <a:t>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DA0B-9800-48B1-8989-C6173FF38AEA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D12F-5408-494B-82B4-10807195C3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6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67FA-2BD3-4F75-B8D6-F48BD7154CED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4B9F-6711-4AEF-B11A-FFE0D85086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14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74C6-398A-4B3F-8D60-1F857BBB365B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A838-C078-4A35-9DAA-FF58583D19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5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B395-3AE2-4B41-9A3D-BE2C66BECF64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5E27-8544-4C35-851E-01D58C0066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FE96-A387-465E-85EC-830ACD14DEDD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7EF3-6A11-416B-8CB8-809F5D42759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84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1301-3E1C-4B12-8646-C3E244554D07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DDB5-B112-49EC-AF18-0734AEDA22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222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A5D8-0029-4723-A7B8-8452DBEC0F64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6855-2B76-49B4-880B-D8A02CE12A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06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9B79-6E04-499B-86D0-CFD60AC287CD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0A81-DA29-464F-A2FA-D195A28A47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29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10663-7DE9-4418-BEF0-2A76023A5C78}" type="datetimeFigureOut">
              <a:rPr lang="sl-SI"/>
              <a:pPr>
                <a:defRPr/>
              </a:pPr>
              <a:t>30.6.2017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C21DA-EF01-4987-95E0-9550F2351A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5616" y="620688"/>
            <a:ext cx="6624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41310" y="1988840"/>
            <a:ext cx="8640960" cy="3960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5400" b="1" dirty="0"/>
              <a:t>Improvement proposal</a:t>
            </a:r>
          </a:p>
          <a:p>
            <a:endParaRPr lang="sl-SI" sz="5400" b="1" dirty="0"/>
          </a:p>
          <a:p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ePWM and HRPWM</a:t>
            </a:r>
          </a:p>
          <a:p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TMS 28xxx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98" y="144016"/>
            <a:ext cx="992490" cy="692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6165304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ZAJC FRANC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7103" y="6165304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Komenda, 30.6.2017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F2119F-B421-4ECB-9647-A70A6A2B9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32" y="3068960"/>
            <a:ext cx="1501315" cy="3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15616" y="445570"/>
            <a:ext cx="7344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66800"/>
          <a:stretch/>
        </p:blipFill>
        <p:spPr>
          <a:xfrm>
            <a:off x="251520" y="4581128"/>
            <a:ext cx="4821831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29000" r="9679"/>
          <a:stretch/>
        </p:blipFill>
        <p:spPr>
          <a:xfrm>
            <a:off x="4992843" y="1556792"/>
            <a:ext cx="3672408" cy="486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9556" y="155783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accent5">
                    <a:lumMod val="50000"/>
                  </a:schemeClr>
                </a:solidFill>
              </a:rPr>
              <a:t>ePWMx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3644" y="2572700"/>
            <a:ext cx="17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accent5">
                    <a:lumMod val="50000"/>
                  </a:schemeClr>
                </a:solidFill>
              </a:rPr>
              <a:t>Differentiating to pulses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8050" y="3801626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solidFill>
                  <a:schemeClr val="accent5">
                    <a:lumMod val="50000"/>
                  </a:schemeClr>
                </a:solidFill>
              </a:rPr>
              <a:t>Amplified pulses through </a:t>
            </a:r>
          </a:p>
          <a:p>
            <a:pPr algn="ctr"/>
            <a:r>
              <a:rPr lang="sl-SI" sz="1200" dirty="0">
                <a:solidFill>
                  <a:schemeClr val="accent5">
                    <a:lumMod val="50000"/>
                  </a:schemeClr>
                </a:solidFill>
              </a:rPr>
              <a:t>transformer isolation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5856" y="513842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accent5">
                    <a:lumMod val="50000"/>
                  </a:schemeClr>
                </a:solidFill>
              </a:rPr>
              <a:t>Decoding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908720"/>
            <a:ext cx="8640960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sl-SI" sz="3800" b="1" dirty="0"/>
              <a:t>Novelty and its benefits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7428" y="1675836"/>
            <a:ext cx="864096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Transformer PWM data transmittion</a:t>
            </a:r>
          </a:p>
          <a:p>
            <a:pPr lvl="1"/>
            <a:r>
              <a:rPr lang="sl-SI" sz="1400" dirty="0"/>
              <a:t>Extremely low transformer Vs product</a:t>
            </a:r>
          </a:p>
          <a:p>
            <a:pPr lvl="1"/>
            <a:r>
              <a:rPr lang="sl-SI" sz="1400" dirty="0"/>
              <a:t>Stable &amp; short propagation delay</a:t>
            </a:r>
          </a:p>
          <a:p>
            <a:pPr lvl="1"/>
            <a:r>
              <a:rPr lang="sl-SI" sz="1400" dirty="0"/>
              <a:t>Low side pulse amplification</a:t>
            </a:r>
          </a:p>
          <a:p>
            <a:pPr lvl="1"/>
            <a:r>
              <a:rPr lang="sl-SI" sz="1400" dirty="0"/>
              <a:t>High driving current</a:t>
            </a:r>
          </a:p>
          <a:p>
            <a:pPr lvl="1"/>
            <a:r>
              <a:rPr lang="sl-SI" sz="1400" dirty="0"/>
              <a:t>Simple decoding</a:t>
            </a:r>
          </a:p>
          <a:p>
            <a:pPr marL="457200" lvl="1" indent="0">
              <a:buNone/>
            </a:pPr>
            <a:endParaRPr lang="sl-SI" sz="1400" dirty="0"/>
          </a:p>
          <a:p>
            <a:endParaRPr lang="sl-SI" dirty="0"/>
          </a:p>
          <a:p>
            <a:pPr marL="457200" lvl="1" indent="0">
              <a:buFont typeface="Arial" charset="0"/>
              <a:buNone/>
            </a:pPr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07" y="3680252"/>
            <a:ext cx="963481" cy="8710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2622713" y="2852936"/>
            <a:ext cx="2358720" cy="1050337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2047239" y="2997645"/>
            <a:ext cx="336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solidFill>
                  <a:schemeClr val="accent5">
                    <a:lumMod val="50000"/>
                  </a:schemeClr>
                </a:solidFill>
              </a:rPr>
              <a:t>transmitting </a:t>
            </a:r>
          </a:p>
          <a:p>
            <a:pPr algn="ctr"/>
            <a:r>
              <a:rPr lang="sl-SI" sz="1200" b="1" dirty="0">
                <a:solidFill>
                  <a:schemeClr val="accent5">
                    <a:lumMod val="50000"/>
                  </a:schemeClr>
                </a:solidFill>
              </a:rPr>
              <a:t>0 % - 100% duty cycle </a:t>
            </a:r>
          </a:p>
          <a:p>
            <a:pPr algn="ctr"/>
            <a:r>
              <a:rPr lang="sl-SI" sz="1200" b="1" dirty="0">
                <a:solidFill>
                  <a:srgbClr val="FF0000"/>
                </a:solidFill>
              </a:rPr>
              <a:t>@ no transformer saturation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82" y="13971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Zajc Franc, 30.6.2017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94B5D0-4980-4063-8866-4DD273118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42" y="144016"/>
            <a:ext cx="786145" cy="548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A04117-F831-4787-B911-E4612947B0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5" y="5781786"/>
            <a:ext cx="721243" cy="3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15616" y="476672"/>
            <a:ext cx="69127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908720"/>
            <a:ext cx="8640960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sl-SI" sz="3800" b="1" dirty="0"/>
              <a:t>ePWM and HRPWM upgrade suggestion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5230" r="5199" b="78038"/>
          <a:stretch/>
        </p:blipFill>
        <p:spPr>
          <a:xfrm>
            <a:off x="251520" y="3284984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82550" r="14158" b="2750"/>
          <a:stretch/>
        </p:blipFill>
        <p:spPr>
          <a:xfrm>
            <a:off x="753567" y="4941168"/>
            <a:ext cx="3528393" cy="1008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6230" y="3842371"/>
            <a:ext cx="270013" cy="1603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23100" r="5918" b="18100"/>
          <a:stretch/>
        </p:blipFill>
        <p:spPr>
          <a:xfrm>
            <a:off x="4932039" y="2204864"/>
            <a:ext cx="3960441" cy="403244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42659" y="3376222"/>
            <a:ext cx="1612892" cy="10608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32582" y="45073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Zajc Franc, 30.6.2017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9D3FCA-1027-49B1-B362-25F17E018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42" y="144016"/>
            <a:ext cx="786145" cy="54868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7ECFAED-22B3-4A29-BC74-83E0B360E2F5}"/>
              </a:ext>
            </a:extLst>
          </p:cNvPr>
          <p:cNvSpPr txBox="1">
            <a:spLocks/>
          </p:cNvSpPr>
          <p:nvPr/>
        </p:nvSpPr>
        <p:spPr>
          <a:xfrm>
            <a:off x="467544" y="1996883"/>
            <a:ext cx="3591500" cy="1136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 dirty="0"/>
              <a:t>Elimination of differentiating circuit by </a:t>
            </a:r>
            <a:r>
              <a:rPr lang="sl-SI" sz="2000" b="1" dirty="0">
                <a:solidFill>
                  <a:srgbClr val="FF0000"/>
                </a:solidFill>
              </a:rPr>
              <a:t>minor upgrade of OSHT and PSCLK timing</a:t>
            </a:r>
          </a:p>
          <a:p>
            <a:pPr marL="0" indent="0">
              <a:buNone/>
            </a:pPr>
            <a:endParaRPr lang="sl-SI" sz="2000" b="1" dirty="0"/>
          </a:p>
          <a:p>
            <a:pPr marL="457200" lvl="1" indent="0">
              <a:buFont typeface="Arial" charset="0"/>
              <a:buNone/>
            </a:pPr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335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908720"/>
            <a:ext cx="8640960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sl-SI" sz="3600" b="1" dirty="0"/>
              <a:t>Proposed changes in OSHT and PSCLK timing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39900" r="30640" b="45400"/>
          <a:stretch/>
        </p:blipFill>
        <p:spPr>
          <a:xfrm>
            <a:off x="1979712" y="2204864"/>
            <a:ext cx="4655184" cy="177028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10898" y="4509120"/>
            <a:ext cx="6395503" cy="18619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dirty="0"/>
              <a:t>OSHT = Tset =&gt; </a:t>
            </a:r>
            <a:r>
              <a:rPr lang="sl-SI" sz="1800" b="1" dirty="0">
                <a:solidFill>
                  <a:srgbClr val="FF0000"/>
                </a:solidFill>
              </a:rPr>
              <a:t>5 ns ... 100 ns</a:t>
            </a:r>
            <a:r>
              <a:rPr lang="sl-SI" sz="1800" b="1" dirty="0"/>
              <a:t> (</a:t>
            </a:r>
            <a:r>
              <a:rPr lang="sl-SI" sz="1800" b="1" dirty="0">
                <a:solidFill>
                  <a:srgbClr val="FF0000"/>
                </a:solidFill>
              </a:rPr>
              <a:t>step at least 1ns</a:t>
            </a:r>
            <a:r>
              <a:rPr lang="sl-SI" sz="1800" b="1" dirty="0"/>
              <a:t>)</a:t>
            </a:r>
          </a:p>
          <a:p>
            <a:r>
              <a:rPr lang="sl-SI" sz="1800" b="1" dirty="0"/>
              <a:t>PSCLK = Tset1 =&gt;  </a:t>
            </a:r>
            <a:r>
              <a:rPr lang="sl-SI" sz="1800" b="1" dirty="0">
                <a:solidFill>
                  <a:srgbClr val="FF0000"/>
                </a:solidFill>
              </a:rPr>
              <a:t>5 ns ... 100 ns</a:t>
            </a:r>
            <a:r>
              <a:rPr lang="sl-SI" sz="1800" b="1" dirty="0"/>
              <a:t> (</a:t>
            </a:r>
            <a:r>
              <a:rPr lang="sl-SI" sz="1800" b="1" dirty="0">
                <a:solidFill>
                  <a:srgbClr val="FF0000"/>
                </a:solidFill>
              </a:rPr>
              <a:t>step at least 1 ns</a:t>
            </a:r>
            <a:r>
              <a:rPr lang="sl-SI" sz="1800" b="1" dirty="0"/>
              <a:t>)</a:t>
            </a:r>
          </a:p>
          <a:p>
            <a:r>
              <a:rPr lang="sl-SI" sz="1800" b="1" dirty="0"/>
              <a:t>Frequncy = Tm =&gt; </a:t>
            </a:r>
            <a:r>
              <a:rPr lang="sl-SI" sz="1800" b="1" dirty="0">
                <a:solidFill>
                  <a:srgbClr val="FF0000"/>
                </a:solidFill>
              </a:rPr>
              <a:t>100 ns ... 2000 ns</a:t>
            </a:r>
            <a:r>
              <a:rPr lang="sl-SI" sz="1800" b="1" dirty="0"/>
              <a:t> (</a:t>
            </a:r>
            <a:r>
              <a:rPr lang="sl-SI" sz="1800" b="1" dirty="0">
                <a:solidFill>
                  <a:srgbClr val="FF0000"/>
                </a:solidFill>
              </a:rPr>
              <a:t>step SYSCLK</a:t>
            </a:r>
            <a:r>
              <a:rPr lang="sl-SI" sz="1800" b="1" dirty="0"/>
              <a:t>)</a:t>
            </a:r>
          </a:p>
          <a:p>
            <a:pPr marL="457200" lvl="1" indent="0">
              <a:buFont typeface="Arial" charset="0"/>
              <a:buNone/>
            </a:pPr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093989-AE6C-4960-AC91-EB23F20276D3}"/>
              </a:ext>
            </a:extLst>
          </p:cNvPr>
          <p:cNvCxnSpPr/>
          <p:nvPr/>
        </p:nvCxnSpPr>
        <p:spPr>
          <a:xfrm>
            <a:off x="1115616" y="445570"/>
            <a:ext cx="7344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CF4831-39AB-479F-BC44-3B391696DB30}"/>
              </a:ext>
            </a:extLst>
          </p:cNvPr>
          <p:cNvSpPr txBox="1"/>
          <p:nvPr/>
        </p:nvSpPr>
        <p:spPr>
          <a:xfrm>
            <a:off x="32582" y="13971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Zajc Franc, 30.6.2017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5BB3D2-D4D4-4C5F-AC63-78B26301F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42" y="144016"/>
            <a:ext cx="786145" cy="54868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C837F8-D33E-45EE-B331-C10717D8A5D3}"/>
              </a:ext>
            </a:extLst>
          </p:cNvPr>
          <p:cNvSpPr txBox="1">
            <a:spLocks/>
          </p:cNvSpPr>
          <p:nvPr/>
        </p:nvSpPr>
        <p:spPr>
          <a:xfrm>
            <a:off x="2051720" y="3872037"/>
            <a:ext cx="720080" cy="319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rgbClr val="00B050"/>
                </a:solidFill>
              </a:rPr>
              <a:t>OSHT</a:t>
            </a:r>
            <a:endParaRPr lang="sl-SI" dirty="0">
              <a:solidFill>
                <a:srgbClr val="00B050"/>
              </a:solidFill>
            </a:endParaRP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2162BE-DA01-4F0B-BE3A-2CD6CE8697C3}"/>
              </a:ext>
            </a:extLst>
          </p:cNvPr>
          <p:cNvSpPr txBox="1">
            <a:spLocks/>
          </p:cNvSpPr>
          <p:nvPr/>
        </p:nvSpPr>
        <p:spPr>
          <a:xfrm>
            <a:off x="3059832" y="3861048"/>
            <a:ext cx="1296144" cy="319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 dirty="0">
                <a:solidFill>
                  <a:srgbClr val="00B0F0"/>
                </a:solidFill>
              </a:rPr>
              <a:t>PSCLK</a:t>
            </a:r>
            <a:endParaRPr lang="sl-SI" dirty="0">
              <a:solidFill>
                <a:srgbClr val="00B0F0"/>
              </a:solidFill>
            </a:endParaRP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8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15616" y="476672"/>
            <a:ext cx="69127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908720"/>
            <a:ext cx="8640960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sl-SI" sz="3800" b="1" dirty="0"/>
              <a:t>Application example</a:t>
            </a:r>
          </a:p>
          <a:p>
            <a:pPr algn="just"/>
            <a:r>
              <a:rPr lang="sl-S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 Zero Interlock Delay (NZID) driving principle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57350" r="17271" b="15350"/>
          <a:stretch/>
        </p:blipFill>
        <p:spPr>
          <a:xfrm>
            <a:off x="653142" y="2262740"/>
            <a:ext cx="3384376" cy="187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47900"/>
          <a:stretch/>
        </p:blipFill>
        <p:spPr>
          <a:xfrm>
            <a:off x="4067944" y="2060848"/>
            <a:ext cx="5050627" cy="345638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2616" y="4221088"/>
            <a:ext cx="3841352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/>
              <a:t>Short &amp; extremely stable </a:t>
            </a:r>
            <a:br>
              <a:rPr lang="sl-SI" sz="1800" dirty="0"/>
            </a:br>
            <a:r>
              <a:rPr lang="sl-SI" sz="1800" dirty="0"/>
              <a:t>propagation delay</a:t>
            </a:r>
            <a:endParaRPr lang="sl-SI" sz="1200" dirty="0"/>
          </a:p>
          <a:p>
            <a:r>
              <a:rPr lang="sl-SI" sz="1800" dirty="0"/>
              <a:t>Short interlock delay (4 ns – 6 ns)</a:t>
            </a:r>
            <a:br>
              <a:rPr lang="sl-SI" sz="1800" dirty="0"/>
            </a:br>
            <a:r>
              <a:rPr lang="sl-SI" sz="1800" dirty="0"/>
              <a:t>(short enough to prevent reverse recovery)</a:t>
            </a:r>
          </a:p>
          <a:p>
            <a:r>
              <a:rPr lang="sl-SI" sz="1800" dirty="0"/>
              <a:t>70 % less swithing losses &amp; EMI </a:t>
            </a:r>
            <a:endParaRPr lang="sl-SI" dirty="0"/>
          </a:p>
          <a:p>
            <a:pPr lvl="1"/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32582" y="45073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Zajc Franc, 30.6.2017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90BC2C-0C17-4D90-B7F8-8E5715EC6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42" y="144016"/>
            <a:ext cx="786145" cy="54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69A7EC-88B7-42A0-BBD0-A9863A371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21288"/>
            <a:ext cx="94510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44146"/>
      </p:ext>
    </p:extLst>
  </p:cSld>
  <p:clrMapOvr>
    <a:masterClrMapping/>
  </p:clrMapOvr>
</p:sld>
</file>

<file path=ppt/theme/theme1.xml><?xml version="1.0" encoding="utf-8"?>
<a:theme xmlns:a="http://schemas.openxmlformats.org/drawingml/2006/main" name="EVA4green_PPT_predlog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1307</TotalTime>
  <Words>162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EVA4green_PPT_predloga1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Letrika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Samanta Krapez</dc:creator>
  <cp:lastModifiedBy>Dell 6600</cp:lastModifiedBy>
  <cp:revision>134</cp:revision>
  <dcterms:created xsi:type="dcterms:W3CDTF">2017-01-11T09:10:05Z</dcterms:created>
  <dcterms:modified xsi:type="dcterms:W3CDTF">2017-06-30T20:18:23Z</dcterms:modified>
</cp:coreProperties>
</file>