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3" r:id="rId3"/>
    <p:sldId id="259" r:id="rId4"/>
    <p:sldId id="265" r:id="rId5"/>
    <p:sldId id="267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26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C845B-F014-4FC3-96E2-7E0BA8D6DB7C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E26D0-77B7-4034-AABF-3FFDA2BAFC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386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1" dirty="0" smtClean="0"/>
              <a:t>110  74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E26D0-77B7-4034-AABF-3FFDA2BAFC1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529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2017-05-25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873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r>
              <a:rPr lang="en-US" altLang="ko-KR" sz="2000" b="1" dirty="0"/>
              <a:t>5 level inverter </a:t>
            </a:r>
            <a:r>
              <a:rPr lang="ko-KR" altLang="en-US" sz="2000" b="1" dirty="0"/>
              <a:t>실험 파형</a:t>
            </a:r>
            <a:endParaRPr lang="ko-KR" altLang="en-US" sz="2000" dirty="0"/>
          </a:p>
        </p:txBody>
      </p:sp>
      <p:pic>
        <p:nvPicPr>
          <p:cNvPr id="2050" name="Picture 2" descr="C:\Users\win\Desktop\Folders\Views\20160929_1810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57250"/>
            <a:ext cx="79928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00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ko-KR" sz="2000" b="1" dirty="0"/>
              <a:t>b</a:t>
            </a:r>
            <a:r>
              <a:rPr lang="en-US" altLang="ko-KR" sz="2000" b="1" dirty="0" smtClean="0"/>
              <a:t>uck converter </a:t>
            </a:r>
            <a:r>
              <a:rPr lang="ko-KR" altLang="en-US" sz="2000" b="1" dirty="0" smtClean="0"/>
              <a:t>실험 파형</a:t>
            </a:r>
            <a:endParaRPr lang="ko-KR" altLang="en-US" sz="2000" b="1" dirty="0"/>
          </a:p>
        </p:txBody>
      </p:sp>
      <p:pic>
        <p:nvPicPr>
          <p:cNvPr id="1026" name="Picture 2" descr="C:\Users\win\Desktop\Folders\Views\20161003_2327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57250"/>
            <a:ext cx="806489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86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en-US" altLang="ko-KR" sz="2000" b="1" dirty="0"/>
              <a:t>buck converter </a:t>
            </a:r>
            <a:r>
              <a:rPr lang="ko-KR" altLang="en-US" sz="2000" b="1" dirty="0"/>
              <a:t>실험 파형</a:t>
            </a:r>
            <a:endParaRPr lang="ko-KR" altLang="en-US" sz="2000" dirty="0"/>
          </a:p>
        </p:txBody>
      </p:sp>
      <p:pic>
        <p:nvPicPr>
          <p:cNvPr id="3074" name="Picture 2" descr="C:\Users\win\Desktop\Folders\Views\20161003_2339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57250"/>
            <a:ext cx="849694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9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in\Desktop\Folders\Views\20161003_2344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57250"/>
            <a:ext cx="8064896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51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n\Desktop\Folders\Views\20161004_0006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6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16</Words>
  <Application>Microsoft Office PowerPoint</Application>
  <PresentationFormat>화면 슬라이드 쇼(4:3)</PresentationFormat>
  <Paragraphs>5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5 level inverter 실험 파형</vt:lpstr>
      <vt:lpstr>buck converter 실험 파형</vt:lpstr>
      <vt:lpstr>buck converter 실험 파형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TYPE 5KW SOLAR POWER SYSTEM WITH BESS CAPABILITY</dc:title>
  <dc:creator>Microsoft Corporation</dc:creator>
  <cp:lastModifiedBy>win</cp:lastModifiedBy>
  <cp:revision>10</cp:revision>
  <dcterms:created xsi:type="dcterms:W3CDTF">2006-10-05T04:04:58Z</dcterms:created>
  <dcterms:modified xsi:type="dcterms:W3CDTF">2017-05-25T01:58:29Z</dcterms:modified>
</cp:coreProperties>
</file>