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0" r:id="rId3"/>
    <p:sldId id="259" r:id="rId4"/>
    <p:sldId id="258" r:id="rId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B14DABF-5ADF-4910-9CD1-3709017F77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EF334A2E-D33F-47E4-B4EB-8C9E5E2645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1EEF441-9375-4F87-9F2D-017B89D06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B27A5-F904-44B3-A088-7A7638912007}" type="datetimeFigureOut">
              <a:rPr lang="ko-KR" altLang="en-US" smtClean="0"/>
              <a:t>2021-07-23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02B8D0-BD40-4F26-ACA4-929EC394E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7693A3B-4808-41EB-97DE-AD0C926B5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6D97B-9470-4EB5-9DCF-438EDEB65E5F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25867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40EF972-3A86-44A2-9289-7FBC2AA17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57B1524F-0A85-4911-A2A6-6A0CF96E4D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CF03978-7C67-4905-A126-F83E6BFF2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B27A5-F904-44B3-A088-7A7638912007}" type="datetimeFigureOut">
              <a:rPr lang="ko-KR" altLang="en-US" smtClean="0"/>
              <a:t>2021-07-23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A9A5B45-72C4-4276-A984-0FD3B0498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E668F54-8BBA-4550-970B-46162971D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6D97B-9470-4EB5-9DCF-438EDEB65E5F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45580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7120DCF8-C144-4A19-A35D-6D0C77B3F0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581CF14-F3C8-4A4D-9158-10BC8E33BE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BB8CB89-4FFF-4FF5-BA7F-5C4D26687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B27A5-F904-44B3-A088-7A7638912007}" type="datetimeFigureOut">
              <a:rPr lang="ko-KR" altLang="en-US" smtClean="0"/>
              <a:t>2021-07-23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DC5B421-A5C8-479A-AAE3-A01FA651E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DCF6013-9542-480A-947F-D9E922E7B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6D97B-9470-4EB5-9DCF-438EDEB65E5F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03199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09870A9-DA11-47B4-BCE3-6989D601C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306E53D-36B6-413C-998F-75A7294073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5AB3EB5-2080-44EC-8CA8-441869638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B27A5-F904-44B3-A088-7A7638912007}" type="datetimeFigureOut">
              <a:rPr lang="ko-KR" altLang="en-US" smtClean="0"/>
              <a:t>2021-07-23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C16C134-6C50-47E6-93AE-CCE724BB5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A896631-127D-4A6C-8515-625A7F9C2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6D97B-9470-4EB5-9DCF-438EDEB65E5F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88361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7210F15-2E9A-40C0-B81B-13BDDF92E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01517CA-6CDA-4FA7-ACA9-C226389417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1C48A95-A3AE-4A47-B39D-FE6253D0B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B27A5-F904-44B3-A088-7A7638912007}" type="datetimeFigureOut">
              <a:rPr lang="ko-KR" altLang="en-US" smtClean="0"/>
              <a:t>2021-07-23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D9C24A8-DF30-4E36-BF6A-FEE1E40AB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D80B91E-6811-4AA1-A958-AB07B761D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6D97B-9470-4EB5-9DCF-438EDEB65E5F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67112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4D55218-1283-4D39-939E-C35B31F36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4EE212B-9A34-4202-BB68-DC21AF0903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6EE9526-5D81-4944-881E-8F9FFD4DDE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3F7AE9E-2F3B-4B79-A127-431DBA1F0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B27A5-F904-44B3-A088-7A7638912007}" type="datetimeFigureOut">
              <a:rPr lang="ko-KR" altLang="en-US" smtClean="0"/>
              <a:t>2021-07-23</a:t>
            </a:fld>
            <a:endParaRPr lang="ko-KR" altLang="en-US" dirty="0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B0D5016-03C0-4699-B8AC-586403962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A5AAB03-BC8A-45FF-9A4B-F5708D61C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6D97B-9470-4EB5-9DCF-438EDEB65E5F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45418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A5C75F2-BF1A-4F2A-A864-BD342C71C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E966AE8-CCA4-45AE-90F6-C25F2702BD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33A7B8F-62C0-4818-BDA2-0AAAD6AF6F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3407050-FF2B-48A1-89B5-A90359704F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8C016AC1-943B-495F-8E72-9390DBBD42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EF6C0617-1754-44D5-811B-214C70DC9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B27A5-F904-44B3-A088-7A7638912007}" type="datetimeFigureOut">
              <a:rPr lang="ko-KR" altLang="en-US" smtClean="0"/>
              <a:t>2021-07-23</a:t>
            </a:fld>
            <a:endParaRPr lang="ko-KR" altLang="en-US" dirty="0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CBF5F2F3-03C3-4A56-A8F7-3E2F43CD3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86E4E410-A07A-40D4-828F-650DC7BFF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6D97B-9470-4EB5-9DCF-438EDEB65E5F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76932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7E1D8DA-3F4B-4BCE-A9E0-52846858B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20A34AF7-8B82-4FE3-AAB9-1D95426BA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B27A5-F904-44B3-A088-7A7638912007}" type="datetimeFigureOut">
              <a:rPr lang="ko-KR" altLang="en-US" smtClean="0"/>
              <a:t>2021-07-23</a:t>
            </a:fld>
            <a:endParaRPr lang="ko-KR" altLang="en-US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70F85067-B986-4DFF-AE54-A31A11E27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0BBE587-0104-41D9-8E7B-363CD3719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6D97B-9470-4EB5-9DCF-438EDEB65E5F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97049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254CBB73-ABCA-47F0-86B9-73D2D1467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B27A5-F904-44B3-A088-7A7638912007}" type="datetimeFigureOut">
              <a:rPr lang="ko-KR" altLang="en-US" smtClean="0"/>
              <a:t>2021-07-23</a:t>
            </a:fld>
            <a:endParaRPr lang="ko-KR" altLang="en-US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81AC53F4-88C1-40F2-9C64-0D9AC3B0F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0BBD89E-A24E-40A9-B938-2738C0807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6D97B-9470-4EB5-9DCF-438EDEB65E5F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64720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527C7F6-DAB1-4F50-B46E-A28DAD189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DF2ED98-4061-4FC8-9578-3EBD5D1DE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C249CE2-E50B-45C2-AA73-505CCB0368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8EF6DDA-252B-4DAE-944F-A901CCA75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B27A5-F904-44B3-A088-7A7638912007}" type="datetimeFigureOut">
              <a:rPr lang="ko-KR" altLang="en-US" smtClean="0"/>
              <a:t>2021-07-23</a:t>
            </a:fld>
            <a:endParaRPr lang="ko-KR" altLang="en-US" dirty="0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2FF2B69-6B0A-4B81-A6D7-A1DFB9430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5369B45-0012-409B-8234-BD149FFFB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6D97B-9470-4EB5-9DCF-438EDEB65E5F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37034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5EE0E23-D44F-47D7-A589-FA7FEED43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41C5CB65-1471-443E-9E18-D61AFE708E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77422B8-BF39-4F8E-9D01-EBF66E31EC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A6FD884-B503-4B6C-9C6F-9FC288309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B27A5-F904-44B3-A088-7A7638912007}" type="datetimeFigureOut">
              <a:rPr lang="ko-KR" altLang="en-US" smtClean="0"/>
              <a:t>2021-07-23</a:t>
            </a:fld>
            <a:endParaRPr lang="ko-KR" altLang="en-US" dirty="0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52A2F2D-305E-4DF0-9C23-861F6C36D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6021F27-EF2E-4DF5-80CC-80CC30C9D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6D97B-9470-4EB5-9DCF-438EDEB65E5F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16420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3FE1C411-C8E7-47CD-BCEC-D531FAC6E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9CF355D-5106-4434-A04A-C515CE3291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CD76615-646E-4F5A-BEBC-6CC69EA8A6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B27A5-F904-44B3-A088-7A7638912007}" type="datetimeFigureOut">
              <a:rPr lang="ko-KR" altLang="en-US" smtClean="0"/>
              <a:t>2021-07-23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2FF753F-8F3E-41FE-9E85-4675D7E8E7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A01392D-BC46-4518-B069-D4F44EE0D1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6D97B-9470-4EB5-9DCF-438EDEB65E5F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4043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그림 42">
            <a:extLst>
              <a:ext uri="{FF2B5EF4-FFF2-40B4-BE49-F238E27FC236}">
                <a16:creationId xmlns:a16="http://schemas.microsoft.com/office/drawing/2014/main" id="{49C5932B-20C1-4C1D-B721-8D95ADB0D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979" y="3930130"/>
            <a:ext cx="3924149" cy="294120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64B91D3C-9E01-4573-A3EF-B1933E90EB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606" y="1166211"/>
            <a:ext cx="3560539" cy="2763404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80005A8C-D8B3-4A51-8D8F-CBAFFACC0F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076" y="117415"/>
            <a:ext cx="3761798" cy="951119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3F1B30C9-A196-4EA4-A67B-2B41F232A4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1335" y="43524"/>
            <a:ext cx="6442326" cy="2763404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311FDFC2-6BC8-4E85-93F1-D19AC7C4B5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5878" y="2843676"/>
            <a:ext cx="8009338" cy="3995740"/>
          </a:xfrm>
          <a:prstGeom prst="rect">
            <a:avLst/>
          </a:prstGeom>
        </p:spPr>
      </p:pic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4D02F132-0D7C-4DE4-B63E-E41A3B334478}"/>
              </a:ext>
            </a:extLst>
          </p:cNvPr>
          <p:cNvCxnSpPr>
            <a:cxnSpLocks/>
          </p:cNvCxnSpPr>
          <p:nvPr/>
        </p:nvCxnSpPr>
        <p:spPr>
          <a:xfrm>
            <a:off x="3912394" y="310946"/>
            <a:ext cx="2021681" cy="676275"/>
          </a:xfrm>
          <a:prstGeom prst="line">
            <a:avLst/>
          </a:prstGeom>
          <a:ln w="127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F5F7D334-5989-401E-A160-87FE23CF5470}"/>
              </a:ext>
            </a:extLst>
          </p:cNvPr>
          <p:cNvCxnSpPr>
            <a:cxnSpLocks/>
          </p:cNvCxnSpPr>
          <p:nvPr/>
        </p:nvCxnSpPr>
        <p:spPr>
          <a:xfrm>
            <a:off x="3876675" y="496682"/>
            <a:ext cx="2057400" cy="636507"/>
          </a:xfrm>
          <a:prstGeom prst="line">
            <a:avLst/>
          </a:prstGeom>
          <a:ln w="127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C6783F1D-35F2-44CB-98E3-687606E927BA}"/>
              </a:ext>
            </a:extLst>
          </p:cNvPr>
          <p:cNvCxnSpPr>
            <a:cxnSpLocks/>
          </p:cNvCxnSpPr>
          <p:nvPr/>
        </p:nvCxnSpPr>
        <p:spPr>
          <a:xfrm>
            <a:off x="3881438" y="682421"/>
            <a:ext cx="2038350" cy="219075"/>
          </a:xfrm>
          <a:prstGeom prst="line">
            <a:avLst/>
          </a:prstGeom>
          <a:ln w="127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8D2308F4-7EF8-4E73-923B-45FC416E124C}"/>
              </a:ext>
            </a:extLst>
          </p:cNvPr>
          <p:cNvSpPr/>
          <p:nvPr/>
        </p:nvSpPr>
        <p:spPr>
          <a:xfrm>
            <a:off x="7748587" y="610983"/>
            <a:ext cx="357188" cy="142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>
                <a:solidFill>
                  <a:schemeClr val="accent1"/>
                </a:solidFill>
              </a:rPr>
              <a:t>Tx</a:t>
            </a:r>
            <a:endParaRPr lang="ko-KR" altLang="en-US" sz="800" b="1" dirty="0">
              <a:solidFill>
                <a:schemeClr val="accent1"/>
              </a:solidFill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98A2B1A1-53DE-485A-A741-A61AAF57F9D7}"/>
              </a:ext>
            </a:extLst>
          </p:cNvPr>
          <p:cNvSpPr/>
          <p:nvPr/>
        </p:nvSpPr>
        <p:spPr>
          <a:xfrm>
            <a:off x="7748587" y="1099855"/>
            <a:ext cx="357188" cy="142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>
                <a:solidFill>
                  <a:schemeClr val="accent1"/>
                </a:solidFill>
              </a:rPr>
              <a:t>Rx</a:t>
            </a:r>
            <a:endParaRPr lang="ko-KR" altLang="en-US" sz="800" b="1" dirty="0">
              <a:solidFill>
                <a:schemeClr val="accent1"/>
              </a:solidFill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4E76D347-59A2-476D-80D2-E0FC144BF63C}"/>
              </a:ext>
            </a:extLst>
          </p:cNvPr>
          <p:cNvSpPr/>
          <p:nvPr/>
        </p:nvSpPr>
        <p:spPr>
          <a:xfrm>
            <a:off x="7707958" y="773861"/>
            <a:ext cx="438446" cy="142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>
                <a:solidFill>
                  <a:schemeClr val="accent1"/>
                </a:solidFill>
              </a:rPr>
              <a:t>STB</a:t>
            </a:r>
            <a:endParaRPr lang="ko-KR" altLang="en-US" sz="800" b="1" dirty="0">
              <a:solidFill>
                <a:schemeClr val="accent1"/>
              </a:solidFill>
            </a:endParaRPr>
          </a:p>
        </p:txBody>
      </p:sp>
      <p:sp>
        <p:nvSpPr>
          <p:cNvPr id="19" name="원호 18">
            <a:extLst>
              <a:ext uri="{FF2B5EF4-FFF2-40B4-BE49-F238E27FC236}">
                <a16:creationId xmlns:a16="http://schemas.microsoft.com/office/drawing/2014/main" id="{6EF8F2C3-2A34-421F-9CB2-8822934F0A8E}"/>
              </a:ext>
            </a:extLst>
          </p:cNvPr>
          <p:cNvSpPr/>
          <p:nvPr/>
        </p:nvSpPr>
        <p:spPr>
          <a:xfrm rot="10800000">
            <a:off x="5734047" y="1811132"/>
            <a:ext cx="242890" cy="83342"/>
          </a:xfrm>
          <a:prstGeom prst="arc">
            <a:avLst>
              <a:gd name="adj1" fmla="val 16200000"/>
              <a:gd name="adj2" fmla="val 5300378"/>
            </a:avLst>
          </a:prstGeom>
          <a:ln w="127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원호 22">
            <a:extLst>
              <a:ext uri="{FF2B5EF4-FFF2-40B4-BE49-F238E27FC236}">
                <a16:creationId xmlns:a16="http://schemas.microsoft.com/office/drawing/2014/main" id="{AA94C76E-946F-4A9D-A61A-ADF103204043}"/>
              </a:ext>
            </a:extLst>
          </p:cNvPr>
          <p:cNvSpPr/>
          <p:nvPr/>
        </p:nvSpPr>
        <p:spPr>
          <a:xfrm rot="10800000" flipH="1">
            <a:off x="11303941" y="1811131"/>
            <a:ext cx="242890" cy="83342"/>
          </a:xfrm>
          <a:prstGeom prst="arc">
            <a:avLst>
              <a:gd name="adj1" fmla="val 16200000"/>
              <a:gd name="adj2" fmla="val 5300378"/>
            </a:avLst>
          </a:prstGeom>
          <a:ln w="127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92B75069-7133-4714-8363-C63C46F4E9F5}"/>
              </a:ext>
            </a:extLst>
          </p:cNvPr>
          <p:cNvSpPr/>
          <p:nvPr/>
        </p:nvSpPr>
        <p:spPr>
          <a:xfrm>
            <a:off x="183725" y="5472714"/>
            <a:ext cx="1790700" cy="2190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>
                <a:solidFill>
                  <a:srgbClr val="FF0000"/>
                </a:solidFill>
              </a:rPr>
              <a:t>MCU to STB signal low output</a:t>
            </a:r>
            <a:endParaRPr lang="ko-KR" altLang="en-US" sz="800" b="1" dirty="0">
              <a:solidFill>
                <a:srgbClr val="FF0000"/>
              </a:solidFill>
            </a:endParaRPr>
          </a:p>
        </p:txBody>
      </p:sp>
      <p:cxnSp>
        <p:nvCxnSpPr>
          <p:cNvPr id="27" name="직선 연결선 26">
            <a:extLst>
              <a:ext uri="{FF2B5EF4-FFF2-40B4-BE49-F238E27FC236}">
                <a16:creationId xmlns:a16="http://schemas.microsoft.com/office/drawing/2014/main" id="{155DA320-DA5B-411C-9208-477EFB10CD9C}"/>
              </a:ext>
            </a:extLst>
          </p:cNvPr>
          <p:cNvCxnSpPr>
            <a:cxnSpLocks/>
          </p:cNvCxnSpPr>
          <p:nvPr/>
        </p:nvCxnSpPr>
        <p:spPr>
          <a:xfrm flipV="1">
            <a:off x="1810385" y="5493630"/>
            <a:ext cx="85550" cy="114712"/>
          </a:xfrm>
          <a:prstGeom prst="line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ED937804-7233-47A6-AC25-06F527F2542D}"/>
              </a:ext>
            </a:extLst>
          </p:cNvPr>
          <p:cNvSpPr/>
          <p:nvPr/>
        </p:nvSpPr>
        <p:spPr>
          <a:xfrm>
            <a:off x="131638" y="4085705"/>
            <a:ext cx="807720" cy="2190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① </a:t>
            </a:r>
            <a:r>
              <a:rPr lang="en-US" altLang="ko-KR" sz="8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nSTB</a:t>
            </a:r>
            <a:endParaRPr lang="ko-KR" altLang="en-US" sz="800" b="1" dirty="0">
              <a:solidFill>
                <a:srgbClr val="FF0000"/>
              </a:solidFill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18F1878C-B7C1-46BD-A9AE-9DC5286F8DED}"/>
              </a:ext>
            </a:extLst>
          </p:cNvPr>
          <p:cNvSpPr/>
          <p:nvPr/>
        </p:nvSpPr>
        <p:spPr>
          <a:xfrm>
            <a:off x="238318" y="4722061"/>
            <a:ext cx="807720" cy="2190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③ </a:t>
            </a:r>
            <a:r>
              <a:rPr lang="en-US" altLang="ko-KR" sz="8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FLY-B_EN</a:t>
            </a:r>
            <a:endParaRPr lang="ko-KR" altLang="en-US" sz="800" b="1" dirty="0">
              <a:solidFill>
                <a:srgbClr val="FF0000"/>
              </a:solidFill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51128213-2EBC-4A8E-B61E-982CE0C1AAFF}"/>
              </a:ext>
            </a:extLst>
          </p:cNvPr>
          <p:cNvSpPr/>
          <p:nvPr/>
        </p:nvSpPr>
        <p:spPr>
          <a:xfrm>
            <a:off x="207838" y="5043029"/>
            <a:ext cx="996122" cy="2190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④ </a:t>
            </a:r>
            <a:r>
              <a:rPr lang="en-US" altLang="ko-KR" sz="8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GND_-10.5V</a:t>
            </a:r>
            <a:endParaRPr lang="ko-KR" altLang="en-US" sz="800" b="1" dirty="0">
              <a:solidFill>
                <a:srgbClr val="FF0000"/>
              </a:solidFill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04B53413-3534-473F-823F-CD1BF6BA4305}"/>
              </a:ext>
            </a:extLst>
          </p:cNvPr>
          <p:cNvSpPr/>
          <p:nvPr/>
        </p:nvSpPr>
        <p:spPr>
          <a:xfrm>
            <a:off x="112396" y="4418209"/>
            <a:ext cx="807720" cy="2190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② </a:t>
            </a:r>
            <a:r>
              <a:rPr lang="en-US" altLang="ko-KR" sz="8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INH</a:t>
            </a:r>
            <a:endParaRPr lang="ko-KR" altLang="en-US" sz="800" b="1" dirty="0">
              <a:solidFill>
                <a:srgbClr val="FF0000"/>
              </a:solidFill>
            </a:endParaRP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72C534C8-7FCA-4DB0-91F9-F7724A330BD3}"/>
              </a:ext>
            </a:extLst>
          </p:cNvPr>
          <p:cNvSpPr/>
          <p:nvPr/>
        </p:nvSpPr>
        <p:spPr>
          <a:xfrm>
            <a:off x="9159043" y="610983"/>
            <a:ext cx="357188" cy="142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>
                <a:solidFill>
                  <a:schemeClr val="accent1"/>
                </a:solidFill>
              </a:rPr>
              <a:t>Tx</a:t>
            </a:r>
            <a:endParaRPr lang="ko-KR" altLang="en-US" sz="800" b="1" dirty="0">
              <a:solidFill>
                <a:schemeClr val="accent1"/>
              </a:solidFill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1D231664-6075-4452-8E60-4F4D32960078}"/>
              </a:ext>
            </a:extLst>
          </p:cNvPr>
          <p:cNvSpPr/>
          <p:nvPr/>
        </p:nvSpPr>
        <p:spPr>
          <a:xfrm>
            <a:off x="9159043" y="1099855"/>
            <a:ext cx="357188" cy="142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>
                <a:solidFill>
                  <a:schemeClr val="accent1"/>
                </a:solidFill>
              </a:rPr>
              <a:t>Rx</a:t>
            </a:r>
            <a:endParaRPr lang="ko-KR" altLang="en-US" sz="800" b="1" dirty="0">
              <a:solidFill>
                <a:schemeClr val="accent1"/>
              </a:solidFill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A8A53955-87E2-4A85-9003-73EB67771196}"/>
              </a:ext>
            </a:extLst>
          </p:cNvPr>
          <p:cNvSpPr/>
          <p:nvPr/>
        </p:nvSpPr>
        <p:spPr>
          <a:xfrm>
            <a:off x="9118414" y="773861"/>
            <a:ext cx="438446" cy="142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>
                <a:solidFill>
                  <a:schemeClr val="accent1"/>
                </a:solidFill>
              </a:rPr>
              <a:t>STB</a:t>
            </a:r>
            <a:endParaRPr lang="ko-KR" altLang="en-US" sz="800" b="1" dirty="0">
              <a:solidFill>
                <a:schemeClr val="accent1"/>
              </a:solidFill>
            </a:endParaRPr>
          </a:p>
        </p:txBody>
      </p:sp>
      <p:cxnSp>
        <p:nvCxnSpPr>
          <p:cNvPr id="41" name="직선 연결선 40">
            <a:extLst>
              <a:ext uri="{FF2B5EF4-FFF2-40B4-BE49-F238E27FC236}">
                <a16:creationId xmlns:a16="http://schemas.microsoft.com/office/drawing/2014/main" id="{95AA1752-DAD1-4BA6-B813-DCAA8805AB4F}"/>
              </a:ext>
            </a:extLst>
          </p:cNvPr>
          <p:cNvCxnSpPr>
            <a:cxnSpLocks/>
          </p:cNvCxnSpPr>
          <p:nvPr/>
        </p:nvCxnSpPr>
        <p:spPr>
          <a:xfrm flipH="1">
            <a:off x="7245821" y="706582"/>
            <a:ext cx="2006244" cy="3724102"/>
          </a:xfrm>
          <a:prstGeom prst="line">
            <a:avLst/>
          </a:prstGeom>
          <a:ln w="127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직선 연결선 45">
            <a:extLst>
              <a:ext uri="{FF2B5EF4-FFF2-40B4-BE49-F238E27FC236}">
                <a16:creationId xmlns:a16="http://schemas.microsoft.com/office/drawing/2014/main" id="{3FCFF050-00CF-4544-B8C8-A472F23805BA}"/>
              </a:ext>
            </a:extLst>
          </p:cNvPr>
          <p:cNvCxnSpPr>
            <a:cxnSpLocks/>
          </p:cNvCxnSpPr>
          <p:nvPr/>
        </p:nvCxnSpPr>
        <p:spPr>
          <a:xfrm flipH="1">
            <a:off x="8104909" y="931025"/>
            <a:ext cx="1197034" cy="3499659"/>
          </a:xfrm>
          <a:prstGeom prst="line">
            <a:avLst/>
          </a:prstGeom>
          <a:ln w="127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연결선 48">
            <a:extLst>
              <a:ext uri="{FF2B5EF4-FFF2-40B4-BE49-F238E27FC236}">
                <a16:creationId xmlns:a16="http://schemas.microsoft.com/office/drawing/2014/main" id="{8B0E5BEA-3D79-471E-9A14-BE0FA5F30871}"/>
              </a:ext>
            </a:extLst>
          </p:cNvPr>
          <p:cNvCxnSpPr>
            <a:cxnSpLocks/>
          </p:cNvCxnSpPr>
          <p:nvPr/>
        </p:nvCxnSpPr>
        <p:spPr>
          <a:xfrm flipH="1">
            <a:off x="7251416" y="1242730"/>
            <a:ext cx="2097239" cy="3356784"/>
          </a:xfrm>
          <a:prstGeom prst="line">
            <a:avLst/>
          </a:prstGeom>
          <a:ln w="127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화살표: 왼쪽 53">
            <a:extLst>
              <a:ext uri="{FF2B5EF4-FFF2-40B4-BE49-F238E27FC236}">
                <a16:creationId xmlns:a16="http://schemas.microsoft.com/office/drawing/2014/main" id="{87B8156B-10D3-4A5B-B886-E6912DD22BBB}"/>
              </a:ext>
            </a:extLst>
          </p:cNvPr>
          <p:cNvSpPr/>
          <p:nvPr/>
        </p:nvSpPr>
        <p:spPr>
          <a:xfrm>
            <a:off x="8323498" y="4245929"/>
            <a:ext cx="317918" cy="221503"/>
          </a:xfrm>
          <a:prstGeom prst="leftArrow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>
                <a:solidFill>
                  <a:srgbClr val="00B050"/>
                </a:solidFill>
                <a:latin typeface="맑은 고딕" panose="020B0503020000020004" pitchFamily="50" charset="-127"/>
              </a:rPr>
              <a:t>①</a:t>
            </a:r>
            <a:endParaRPr lang="ko-KR" altLang="en-US" sz="1100" dirty="0">
              <a:solidFill>
                <a:srgbClr val="00B050"/>
              </a:solidFill>
            </a:endParaRPr>
          </a:p>
        </p:txBody>
      </p:sp>
      <p:cxnSp>
        <p:nvCxnSpPr>
          <p:cNvPr id="56" name="직선 화살표 연결선 55">
            <a:extLst>
              <a:ext uri="{FF2B5EF4-FFF2-40B4-BE49-F238E27FC236}">
                <a16:creationId xmlns:a16="http://schemas.microsoft.com/office/drawing/2014/main" id="{189D35E0-D8EC-480F-ABA5-4C29484ADC71}"/>
              </a:ext>
            </a:extLst>
          </p:cNvPr>
          <p:cNvCxnSpPr>
            <a:cxnSpLocks/>
          </p:cNvCxnSpPr>
          <p:nvPr/>
        </p:nvCxnSpPr>
        <p:spPr>
          <a:xfrm flipH="1">
            <a:off x="8217694" y="4371987"/>
            <a:ext cx="180975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화살표: 왼쪽 57">
            <a:extLst>
              <a:ext uri="{FF2B5EF4-FFF2-40B4-BE49-F238E27FC236}">
                <a16:creationId xmlns:a16="http://schemas.microsoft.com/office/drawing/2014/main" id="{AB52A470-7B55-4177-A867-21B57CD08EF6}"/>
              </a:ext>
            </a:extLst>
          </p:cNvPr>
          <p:cNvSpPr/>
          <p:nvPr/>
        </p:nvSpPr>
        <p:spPr>
          <a:xfrm>
            <a:off x="7055112" y="4943855"/>
            <a:ext cx="317918" cy="221503"/>
          </a:xfrm>
          <a:prstGeom prst="leftArrow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>
                <a:solidFill>
                  <a:srgbClr val="00B0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②</a:t>
            </a:r>
            <a:endParaRPr lang="ko-KR" altLang="en-US" sz="1100" dirty="0">
              <a:solidFill>
                <a:srgbClr val="00B050"/>
              </a:solidFill>
            </a:endParaRPr>
          </a:p>
        </p:txBody>
      </p:sp>
      <p:cxnSp>
        <p:nvCxnSpPr>
          <p:cNvPr id="59" name="직선 화살표 연결선 58">
            <a:extLst>
              <a:ext uri="{FF2B5EF4-FFF2-40B4-BE49-F238E27FC236}">
                <a16:creationId xmlns:a16="http://schemas.microsoft.com/office/drawing/2014/main" id="{05D0BBC3-941A-41F5-AE3F-865409E70C44}"/>
              </a:ext>
            </a:extLst>
          </p:cNvPr>
          <p:cNvCxnSpPr>
            <a:cxnSpLocks/>
          </p:cNvCxnSpPr>
          <p:nvPr/>
        </p:nvCxnSpPr>
        <p:spPr>
          <a:xfrm flipH="1" flipV="1">
            <a:off x="7239941" y="4826093"/>
            <a:ext cx="1" cy="157725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화살표: 왼쪽 60">
            <a:extLst>
              <a:ext uri="{FF2B5EF4-FFF2-40B4-BE49-F238E27FC236}">
                <a16:creationId xmlns:a16="http://schemas.microsoft.com/office/drawing/2014/main" id="{FA290AED-A8F6-4D40-A9A9-22ADF06E5A5B}"/>
              </a:ext>
            </a:extLst>
          </p:cNvPr>
          <p:cNvSpPr/>
          <p:nvPr/>
        </p:nvSpPr>
        <p:spPr>
          <a:xfrm>
            <a:off x="1343893" y="3200354"/>
            <a:ext cx="317918" cy="221503"/>
          </a:xfrm>
          <a:prstGeom prst="leftArrow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>
                <a:solidFill>
                  <a:srgbClr val="00B0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③</a:t>
            </a:r>
            <a:endParaRPr lang="ko-KR" altLang="en-US" sz="1100" dirty="0">
              <a:solidFill>
                <a:srgbClr val="00B050"/>
              </a:solidFill>
            </a:endParaRPr>
          </a:p>
        </p:txBody>
      </p:sp>
      <p:cxnSp>
        <p:nvCxnSpPr>
          <p:cNvPr id="62" name="직선 화살표 연결선 61">
            <a:extLst>
              <a:ext uri="{FF2B5EF4-FFF2-40B4-BE49-F238E27FC236}">
                <a16:creationId xmlns:a16="http://schemas.microsoft.com/office/drawing/2014/main" id="{1F673844-41CE-4247-90E2-19DF4C6B1C5B}"/>
              </a:ext>
            </a:extLst>
          </p:cNvPr>
          <p:cNvCxnSpPr>
            <a:cxnSpLocks/>
          </p:cNvCxnSpPr>
          <p:nvPr/>
        </p:nvCxnSpPr>
        <p:spPr>
          <a:xfrm flipH="1">
            <a:off x="1314450" y="3333555"/>
            <a:ext cx="126045" cy="76395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화살표: 왼쪽 63">
            <a:extLst>
              <a:ext uri="{FF2B5EF4-FFF2-40B4-BE49-F238E27FC236}">
                <a16:creationId xmlns:a16="http://schemas.microsoft.com/office/drawing/2014/main" id="{524413C6-8BD6-428D-A9F5-0A8DDAC94042}"/>
              </a:ext>
            </a:extLst>
          </p:cNvPr>
          <p:cNvSpPr/>
          <p:nvPr/>
        </p:nvSpPr>
        <p:spPr>
          <a:xfrm>
            <a:off x="920116" y="2332481"/>
            <a:ext cx="317918" cy="221503"/>
          </a:xfrm>
          <a:prstGeom prst="leftArrow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>
                <a:solidFill>
                  <a:srgbClr val="00B0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④</a:t>
            </a:r>
            <a:endParaRPr lang="ko-KR" altLang="en-US" sz="1100" dirty="0">
              <a:solidFill>
                <a:srgbClr val="00B050"/>
              </a:solidFill>
            </a:endParaRPr>
          </a:p>
        </p:txBody>
      </p:sp>
      <p:cxnSp>
        <p:nvCxnSpPr>
          <p:cNvPr id="65" name="직선 화살표 연결선 64">
            <a:extLst>
              <a:ext uri="{FF2B5EF4-FFF2-40B4-BE49-F238E27FC236}">
                <a16:creationId xmlns:a16="http://schemas.microsoft.com/office/drawing/2014/main" id="{EEB4934C-CF87-458E-91FD-0EB93CC42F06}"/>
              </a:ext>
            </a:extLst>
          </p:cNvPr>
          <p:cNvCxnSpPr>
            <a:cxnSpLocks/>
          </p:cNvCxnSpPr>
          <p:nvPr/>
        </p:nvCxnSpPr>
        <p:spPr>
          <a:xfrm flipH="1" flipV="1">
            <a:off x="719138" y="2376488"/>
            <a:ext cx="276150" cy="82051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직사각형 66">
            <a:extLst>
              <a:ext uri="{FF2B5EF4-FFF2-40B4-BE49-F238E27FC236}">
                <a16:creationId xmlns:a16="http://schemas.microsoft.com/office/drawing/2014/main" id="{0CF6C481-7A4A-4AC5-8B69-62EDA5846785}"/>
              </a:ext>
            </a:extLst>
          </p:cNvPr>
          <p:cNvSpPr/>
          <p:nvPr/>
        </p:nvSpPr>
        <p:spPr>
          <a:xfrm>
            <a:off x="5311140" y="27907"/>
            <a:ext cx="1138459" cy="2583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rgbClr val="FF0000"/>
                </a:solidFill>
              </a:rPr>
              <a:t>VCC1 : 3.3V</a:t>
            </a:r>
            <a:endParaRPr lang="ko-KR" altLang="en-US" sz="1050" b="1" dirty="0">
              <a:solidFill>
                <a:srgbClr val="FF0000"/>
              </a:solidFill>
            </a:endParaRPr>
          </a:p>
        </p:txBody>
      </p:sp>
      <p:sp>
        <p:nvSpPr>
          <p:cNvPr id="68" name="직사각형 67">
            <a:extLst>
              <a:ext uri="{FF2B5EF4-FFF2-40B4-BE49-F238E27FC236}">
                <a16:creationId xmlns:a16="http://schemas.microsoft.com/office/drawing/2014/main" id="{18E29AE9-DF20-4A9D-A9A1-EB4943040379}"/>
              </a:ext>
            </a:extLst>
          </p:cNvPr>
          <p:cNvSpPr/>
          <p:nvPr/>
        </p:nvSpPr>
        <p:spPr>
          <a:xfrm>
            <a:off x="10950341" y="33110"/>
            <a:ext cx="1022583" cy="2583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rgbClr val="FF0000"/>
                </a:solidFill>
              </a:rPr>
              <a:t>VCC2 : 5V</a:t>
            </a:r>
            <a:endParaRPr lang="ko-KR" altLang="en-US" sz="1050" b="1" dirty="0">
              <a:solidFill>
                <a:srgbClr val="FF0000"/>
              </a:solidFill>
            </a:endParaRPr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3574E4CF-68E0-45F7-A704-EA65EB848133}"/>
              </a:ext>
            </a:extLst>
          </p:cNvPr>
          <p:cNvSpPr/>
          <p:nvPr/>
        </p:nvSpPr>
        <p:spPr>
          <a:xfrm rot="1106556">
            <a:off x="3812278" y="349138"/>
            <a:ext cx="1781563" cy="2583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>
                <a:solidFill>
                  <a:srgbClr val="FF0000"/>
                </a:solidFill>
              </a:rPr>
              <a:t>STB Low Output</a:t>
            </a:r>
            <a:endParaRPr lang="ko-KR" altLang="en-US" sz="800" b="1" dirty="0">
              <a:solidFill>
                <a:srgbClr val="FF0000"/>
              </a:solidFill>
            </a:endParaRP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79F32270-09C6-4BB4-B0F9-78D601A5A10C}"/>
              </a:ext>
            </a:extLst>
          </p:cNvPr>
          <p:cNvSpPr/>
          <p:nvPr/>
        </p:nvSpPr>
        <p:spPr>
          <a:xfrm>
            <a:off x="2044931" y="5501289"/>
            <a:ext cx="2746143" cy="2190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>
                <a:solidFill>
                  <a:srgbClr val="FF0000"/>
                </a:solidFill>
              </a:rPr>
              <a:t>Change to High without maintaining STB Low</a:t>
            </a:r>
            <a:endParaRPr lang="ko-KR" altLang="en-US" sz="800" b="1" dirty="0">
              <a:solidFill>
                <a:srgbClr val="FF0000"/>
              </a:solidFill>
            </a:endParaRPr>
          </a:p>
        </p:txBody>
      </p:sp>
      <p:cxnSp>
        <p:nvCxnSpPr>
          <p:cNvPr id="45" name="직선 연결선 44">
            <a:extLst>
              <a:ext uri="{FF2B5EF4-FFF2-40B4-BE49-F238E27FC236}">
                <a16:creationId xmlns:a16="http://schemas.microsoft.com/office/drawing/2014/main" id="{0772EB40-B8D4-41A8-A422-7517B353EABD}"/>
              </a:ext>
            </a:extLst>
          </p:cNvPr>
          <p:cNvCxnSpPr>
            <a:cxnSpLocks/>
          </p:cNvCxnSpPr>
          <p:nvPr/>
        </p:nvCxnSpPr>
        <p:spPr>
          <a:xfrm flipH="1" flipV="1">
            <a:off x="2096029" y="5522999"/>
            <a:ext cx="85550" cy="114712"/>
          </a:xfrm>
          <a:prstGeom prst="line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550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D5D7AE85-ADEF-46D9-B78B-A4C0D5AFF2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74" y="3617999"/>
            <a:ext cx="4320000" cy="3240000"/>
          </a:xfrm>
          <a:prstGeom prst="rect">
            <a:avLst/>
          </a:prstGeom>
        </p:spPr>
      </p:pic>
      <p:pic>
        <p:nvPicPr>
          <p:cNvPr id="8" name="그림 7" descr="텍스트, 전자기기, 디스플레이이(가) 표시된 사진&#10;&#10;자동 생성된 설명">
            <a:extLst>
              <a:ext uri="{FF2B5EF4-FFF2-40B4-BE49-F238E27FC236}">
                <a16:creationId xmlns:a16="http://schemas.microsoft.com/office/drawing/2014/main" id="{FA3DEBD3-B99E-479E-B4D7-399A6A4E5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80000" cy="3060000"/>
          </a:xfrm>
          <a:prstGeom prst="rect">
            <a:avLst/>
          </a:prstGeom>
        </p:spPr>
      </p:pic>
      <p:pic>
        <p:nvPicPr>
          <p:cNvPr id="10" name="그림 9" descr="텍스트, 전자기기, 디스플레이이(가) 표시된 사진&#10;&#10;자동 생성된 설명">
            <a:extLst>
              <a:ext uri="{FF2B5EF4-FFF2-40B4-BE49-F238E27FC236}">
                <a16:creationId xmlns:a16="http://schemas.microsoft.com/office/drawing/2014/main" id="{96E9BD96-5B83-4ADE-A8D4-3A620E278E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000" y="0"/>
            <a:ext cx="4080000" cy="3060000"/>
          </a:xfrm>
          <a:prstGeom prst="rect">
            <a:avLst/>
          </a:prstGeom>
        </p:spPr>
      </p:pic>
      <p:pic>
        <p:nvPicPr>
          <p:cNvPr id="12" name="그림 11" descr="텍스트, 전자기기이(가) 표시된 사진&#10;&#10;자동 생성된 설명">
            <a:extLst>
              <a:ext uri="{FF2B5EF4-FFF2-40B4-BE49-F238E27FC236}">
                <a16:creationId xmlns:a16="http://schemas.microsoft.com/office/drawing/2014/main" id="{7DC3A116-307B-414E-95FA-8C173F49B6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000" y="0"/>
            <a:ext cx="4080000" cy="3060000"/>
          </a:xfrm>
          <a:prstGeom prst="rect">
            <a:avLst/>
          </a:prstGeom>
        </p:spPr>
      </p:pic>
      <p:pic>
        <p:nvPicPr>
          <p:cNvPr id="14" name="그림 13" descr="텍스트, 전자기기이(가) 표시된 사진&#10;&#10;자동 생성된 설명">
            <a:extLst>
              <a:ext uri="{FF2B5EF4-FFF2-40B4-BE49-F238E27FC236}">
                <a16:creationId xmlns:a16="http://schemas.microsoft.com/office/drawing/2014/main" id="{6320D092-ED16-4B3D-BB1F-255D27FD43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000" y="3060000"/>
            <a:ext cx="4080000" cy="3060000"/>
          </a:xfrm>
          <a:prstGeom prst="rect">
            <a:avLst/>
          </a:prstGeom>
        </p:spPr>
      </p:pic>
      <p:sp>
        <p:nvSpPr>
          <p:cNvPr id="15" name="직사각형 14">
            <a:extLst>
              <a:ext uri="{FF2B5EF4-FFF2-40B4-BE49-F238E27FC236}">
                <a16:creationId xmlns:a16="http://schemas.microsoft.com/office/drawing/2014/main" id="{E92308A1-C862-4598-940F-3547DC1B0096}"/>
              </a:ext>
            </a:extLst>
          </p:cNvPr>
          <p:cNvSpPr/>
          <p:nvPr/>
        </p:nvSpPr>
        <p:spPr>
          <a:xfrm>
            <a:off x="-76181" y="170410"/>
            <a:ext cx="807720" cy="2190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① </a:t>
            </a:r>
            <a:r>
              <a:rPr lang="en-US" altLang="ko-KR" sz="8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nSTB</a:t>
            </a:r>
            <a:endParaRPr lang="ko-KR" altLang="en-US" sz="800" b="1" dirty="0">
              <a:solidFill>
                <a:srgbClr val="FF0000"/>
              </a:solidFill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4A8EA4DA-A9C7-496C-986B-96E722A1DBC8}"/>
              </a:ext>
            </a:extLst>
          </p:cNvPr>
          <p:cNvSpPr/>
          <p:nvPr/>
        </p:nvSpPr>
        <p:spPr>
          <a:xfrm>
            <a:off x="24149" y="781366"/>
            <a:ext cx="852151" cy="2190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③ </a:t>
            </a:r>
            <a:r>
              <a:rPr lang="en-US" altLang="ko-KR" sz="8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MCU 3.3V</a:t>
            </a:r>
            <a:endParaRPr lang="ko-KR" altLang="en-US" sz="800" b="1" dirty="0">
              <a:solidFill>
                <a:srgbClr val="FF0000"/>
              </a:solidFill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2DEBCD18-EEBE-4EAB-9424-2C7D01DEA471}"/>
              </a:ext>
            </a:extLst>
          </p:cNvPr>
          <p:cNvSpPr/>
          <p:nvPr/>
        </p:nvSpPr>
        <p:spPr>
          <a:xfrm>
            <a:off x="19" y="1127734"/>
            <a:ext cx="996122" cy="2190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④ </a:t>
            </a:r>
            <a:r>
              <a:rPr lang="en-US" altLang="ko-KR" sz="8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GND_-10.5V</a:t>
            </a:r>
            <a:endParaRPr lang="ko-KR" altLang="en-US" sz="800" b="1" dirty="0">
              <a:solidFill>
                <a:srgbClr val="FF0000"/>
              </a:solidFill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FE9E8DEF-CD40-42B5-99C2-7E9E3D289269}"/>
              </a:ext>
            </a:extLst>
          </p:cNvPr>
          <p:cNvSpPr/>
          <p:nvPr/>
        </p:nvSpPr>
        <p:spPr>
          <a:xfrm>
            <a:off x="-95423" y="502914"/>
            <a:ext cx="807720" cy="2190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② </a:t>
            </a:r>
            <a:r>
              <a:rPr lang="en-US" altLang="ko-KR" sz="8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INH</a:t>
            </a:r>
            <a:endParaRPr lang="ko-KR" altLang="en-US" sz="800" b="1" dirty="0">
              <a:solidFill>
                <a:srgbClr val="FF0000"/>
              </a:solidFill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15EE0EEC-D7AD-4C85-8060-DDDD60720B4E}"/>
              </a:ext>
            </a:extLst>
          </p:cNvPr>
          <p:cNvSpPr/>
          <p:nvPr/>
        </p:nvSpPr>
        <p:spPr>
          <a:xfrm>
            <a:off x="8083800" y="3231110"/>
            <a:ext cx="807720" cy="2190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① </a:t>
            </a:r>
            <a:r>
              <a:rPr lang="en-US" altLang="ko-KR" sz="8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nSTB</a:t>
            </a:r>
            <a:endParaRPr lang="ko-KR" altLang="en-US" sz="800" b="1" dirty="0">
              <a:solidFill>
                <a:srgbClr val="FF0000"/>
              </a:solidFill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10B6E998-6C5B-433D-B461-762FB04EA917}"/>
              </a:ext>
            </a:extLst>
          </p:cNvPr>
          <p:cNvSpPr/>
          <p:nvPr/>
        </p:nvSpPr>
        <p:spPr>
          <a:xfrm>
            <a:off x="8184130" y="3842066"/>
            <a:ext cx="852151" cy="2190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③ </a:t>
            </a:r>
            <a:r>
              <a:rPr lang="en-US" altLang="ko-KR" sz="8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MCU 3.3V</a:t>
            </a:r>
            <a:endParaRPr lang="ko-KR" altLang="en-US" sz="800" b="1" dirty="0">
              <a:solidFill>
                <a:srgbClr val="FF0000"/>
              </a:solidFill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CE2E9810-9A7D-4341-83E7-7D056D1B12FB}"/>
              </a:ext>
            </a:extLst>
          </p:cNvPr>
          <p:cNvSpPr/>
          <p:nvPr/>
        </p:nvSpPr>
        <p:spPr>
          <a:xfrm>
            <a:off x="8160000" y="4188434"/>
            <a:ext cx="996122" cy="2190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④ </a:t>
            </a:r>
            <a:r>
              <a:rPr lang="en-US" altLang="ko-KR" sz="8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GND_-10.5V</a:t>
            </a:r>
            <a:endParaRPr lang="ko-KR" altLang="en-US" sz="800" b="1" dirty="0">
              <a:solidFill>
                <a:srgbClr val="FF0000"/>
              </a:solidFill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96540D57-F115-43F3-91E6-39A065B2A970}"/>
              </a:ext>
            </a:extLst>
          </p:cNvPr>
          <p:cNvSpPr/>
          <p:nvPr/>
        </p:nvSpPr>
        <p:spPr>
          <a:xfrm>
            <a:off x="8064558" y="3563614"/>
            <a:ext cx="807720" cy="2190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② </a:t>
            </a:r>
            <a:r>
              <a:rPr lang="en-US" altLang="ko-KR" sz="8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INH</a:t>
            </a:r>
            <a:endParaRPr lang="ko-KR" altLang="en-US" sz="800" b="1" dirty="0">
              <a:solidFill>
                <a:srgbClr val="FF0000"/>
              </a:solidFill>
            </a:endParaRPr>
          </a:p>
        </p:txBody>
      </p:sp>
      <p:pic>
        <p:nvPicPr>
          <p:cNvPr id="23" name="그림 22">
            <a:extLst>
              <a:ext uri="{FF2B5EF4-FFF2-40B4-BE49-F238E27FC236}">
                <a16:creationId xmlns:a16="http://schemas.microsoft.com/office/drawing/2014/main" id="{9C96D44E-A7B9-4DAA-B4BD-4FF40C6AA8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4513" y="3146884"/>
            <a:ext cx="3318555" cy="3711115"/>
          </a:xfrm>
          <a:prstGeom prst="rect">
            <a:avLst/>
          </a:prstGeom>
        </p:spPr>
      </p:pic>
      <p:sp>
        <p:nvSpPr>
          <p:cNvPr id="24" name="직사각형 23">
            <a:extLst>
              <a:ext uri="{FF2B5EF4-FFF2-40B4-BE49-F238E27FC236}">
                <a16:creationId xmlns:a16="http://schemas.microsoft.com/office/drawing/2014/main" id="{243CC8A8-C49E-4072-9097-8AA2F2E25330}"/>
              </a:ext>
            </a:extLst>
          </p:cNvPr>
          <p:cNvSpPr/>
          <p:nvPr/>
        </p:nvSpPr>
        <p:spPr>
          <a:xfrm>
            <a:off x="5586153" y="6143625"/>
            <a:ext cx="1504603" cy="431742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855A5A22-548E-4BE3-B6B8-2909C056785A}"/>
              </a:ext>
            </a:extLst>
          </p:cNvPr>
          <p:cNvSpPr/>
          <p:nvPr/>
        </p:nvSpPr>
        <p:spPr>
          <a:xfrm>
            <a:off x="6895359" y="6249958"/>
            <a:ext cx="807720" cy="2190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????</a:t>
            </a: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AA480E4F-20A8-477F-81BA-B6DB7BA5E8DD}"/>
              </a:ext>
            </a:extLst>
          </p:cNvPr>
          <p:cNvSpPr/>
          <p:nvPr/>
        </p:nvSpPr>
        <p:spPr>
          <a:xfrm>
            <a:off x="579907" y="3891282"/>
            <a:ext cx="807720" cy="2190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① </a:t>
            </a:r>
            <a:r>
              <a:rPr lang="en-US" altLang="ko-KR" sz="8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nSTB</a:t>
            </a:r>
            <a:endParaRPr lang="ko-KR" altLang="en-US" sz="800" b="1" dirty="0">
              <a:solidFill>
                <a:srgbClr val="FF0000"/>
              </a:solidFill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336920AD-09D6-41BC-87D9-F0244D4C23CD}"/>
              </a:ext>
            </a:extLst>
          </p:cNvPr>
          <p:cNvSpPr/>
          <p:nvPr/>
        </p:nvSpPr>
        <p:spPr>
          <a:xfrm>
            <a:off x="574846" y="5339967"/>
            <a:ext cx="807720" cy="2190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③ </a:t>
            </a:r>
            <a:r>
              <a:rPr lang="en-US" altLang="ko-KR" sz="8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FLY-B_EN</a:t>
            </a:r>
            <a:endParaRPr lang="ko-KR" altLang="en-US" sz="800" b="1" dirty="0">
              <a:solidFill>
                <a:srgbClr val="FF0000"/>
              </a:solidFill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2EBC169F-4C14-42FF-AA7F-7896A09AA979}"/>
              </a:ext>
            </a:extLst>
          </p:cNvPr>
          <p:cNvSpPr/>
          <p:nvPr/>
        </p:nvSpPr>
        <p:spPr>
          <a:xfrm>
            <a:off x="568496" y="5975665"/>
            <a:ext cx="996122" cy="2190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④ </a:t>
            </a:r>
            <a:r>
              <a:rPr lang="en-US" altLang="ko-KR" sz="8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GND_-10.5V</a:t>
            </a:r>
            <a:endParaRPr lang="ko-KR" altLang="en-US" sz="800" b="1" dirty="0">
              <a:solidFill>
                <a:srgbClr val="FF0000"/>
              </a:solidFill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492C1A75-D95C-427A-87E4-51936350BF82}"/>
              </a:ext>
            </a:extLst>
          </p:cNvPr>
          <p:cNvSpPr/>
          <p:nvPr/>
        </p:nvSpPr>
        <p:spPr>
          <a:xfrm>
            <a:off x="574846" y="4584132"/>
            <a:ext cx="807720" cy="2190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② </a:t>
            </a:r>
            <a:r>
              <a:rPr lang="en-US" altLang="ko-KR" sz="8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INH</a:t>
            </a:r>
            <a:endParaRPr lang="ko-KR" altLang="en-US" sz="800" b="1" dirty="0">
              <a:solidFill>
                <a:srgbClr val="FF0000"/>
              </a:solidFill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4A4DBFFD-C94E-4EBD-9E45-A2A372BC6702}"/>
              </a:ext>
            </a:extLst>
          </p:cNvPr>
          <p:cNvSpPr/>
          <p:nvPr/>
        </p:nvSpPr>
        <p:spPr>
          <a:xfrm>
            <a:off x="117446" y="3354358"/>
            <a:ext cx="4080000" cy="2190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Operation situation when STB signal is randomly given a high or low signal without connecting to MCU</a:t>
            </a:r>
            <a:endParaRPr lang="ko-KR" altLang="en-US" sz="800" b="1" dirty="0">
              <a:solidFill>
                <a:srgbClr val="FF0000"/>
              </a:solidFill>
            </a:endParaRPr>
          </a:p>
        </p:txBody>
      </p:sp>
      <p:cxnSp>
        <p:nvCxnSpPr>
          <p:cNvPr id="31" name="직선 연결선 30">
            <a:extLst>
              <a:ext uri="{FF2B5EF4-FFF2-40B4-BE49-F238E27FC236}">
                <a16:creationId xmlns:a16="http://schemas.microsoft.com/office/drawing/2014/main" id="{0E614348-0DB0-4D2C-B63E-4BB70BABBB6F}"/>
              </a:ext>
            </a:extLst>
          </p:cNvPr>
          <p:cNvCxnSpPr>
            <a:cxnSpLocks/>
          </p:cNvCxnSpPr>
          <p:nvPr/>
        </p:nvCxnSpPr>
        <p:spPr>
          <a:xfrm flipV="1">
            <a:off x="7457643" y="5339967"/>
            <a:ext cx="2625695" cy="980967"/>
          </a:xfrm>
          <a:prstGeom prst="line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6896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50B0DE7E-5E83-4815-9313-C64B31FDC5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91753" cy="457200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60116AB6-C7F2-4FE1-A6F0-4374DF4395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4491"/>
          <a:stretch/>
        </p:blipFill>
        <p:spPr>
          <a:xfrm>
            <a:off x="0" y="4572000"/>
            <a:ext cx="8707265" cy="230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268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이(가) 표시된 사진&#10;&#10;자동 생성된 설명">
            <a:extLst>
              <a:ext uri="{FF2B5EF4-FFF2-40B4-BE49-F238E27FC236}">
                <a16:creationId xmlns:a16="http://schemas.microsoft.com/office/drawing/2014/main" id="{E4AFD647-EAC3-47AE-9BD9-1B21CE9FD2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1219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0890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96</Words>
  <Application>Microsoft Office PowerPoint</Application>
  <PresentationFormat>와이드스크린</PresentationFormat>
  <Paragraphs>33</Paragraphs>
  <Slides>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7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Hyokun Kim</dc:creator>
  <cp:lastModifiedBy>SR Cho</cp:lastModifiedBy>
  <cp:revision>14</cp:revision>
  <dcterms:created xsi:type="dcterms:W3CDTF">2021-06-23T03:16:05Z</dcterms:created>
  <dcterms:modified xsi:type="dcterms:W3CDTF">2021-07-23T10:04:20Z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79e395e-e3b5-421f-8616-70a10f9451af_Enabled">
    <vt:lpwstr>true</vt:lpwstr>
  </property>
  <property fmtid="{D5CDD505-2E9C-101B-9397-08002B2CF9AE}" pid="3" name="MSIP_Label_879e395e-e3b5-421f-8616-70a10f9451af_SetDate">
    <vt:lpwstr>2021-07-23T09:59:08Z</vt:lpwstr>
  </property>
  <property fmtid="{D5CDD505-2E9C-101B-9397-08002B2CF9AE}" pid="4" name="MSIP_Label_879e395e-e3b5-421f-8616-70a10f9451af_Method">
    <vt:lpwstr>Standard</vt:lpwstr>
  </property>
  <property fmtid="{D5CDD505-2E9C-101B-9397-08002B2CF9AE}" pid="5" name="MSIP_Label_879e395e-e3b5-421f-8616-70a10f9451af_Name">
    <vt:lpwstr>879e395e-e3b5-421f-8616-70a10f9451af</vt:lpwstr>
  </property>
  <property fmtid="{D5CDD505-2E9C-101B-9397-08002B2CF9AE}" pid="6" name="MSIP_Label_879e395e-e3b5-421f-8616-70a10f9451af_SiteId">
    <vt:lpwstr>0beb0c35-9cbb-4feb-99e5-589e415c7944</vt:lpwstr>
  </property>
  <property fmtid="{D5CDD505-2E9C-101B-9397-08002B2CF9AE}" pid="7" name="MSIP_Label_879e395e-e3b5-421f-8616-70a10f9451af_ActionId">
    <vt:lpwstr>9fb1a1aa-2d12-491b-a6db-f5f6490a6262</vt:lpwstr>
  </property>
  <property fmtid="{D5CDD505-2E9C-101B-9397-08002B2CF9AE}" pid="8" name="MSIP_Label_879e395e-e3b5-421f-8616-70a10f9451af_ContentBits">
    <vt:lpwstr>0</vt:lpwstr>
  </property>
</Properties>
</file>