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F2EFE-775A-422F-A6ED-976ECA6110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94B7A5-6FE2-42B7-B4BB-F2B5DE52E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DD04C-F306-490E-B5C1-034C706E4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08641-8076-4CA8-B030-054EE5D7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54DBF3-1F41-4F4C-81BA-EE262920D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81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C1DD-8197-4A81-BC80-C08978753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D9EA3F-F102-4042-8267-0995D24E34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CA4C8-97EA-4330-8139-29B98C6F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1362E-1917-4E9E-A4E1-DF945B2CC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592153-3645-4486-8D09-6F4132FB3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862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D5C4C5-175A-4358-B675-DA1F866878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994CFA-5B89-4722-9E31-81E2CC2442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AFCC-3033-4222-AEC7-90A18336A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BE4DC-306A-465E-A202-6518B66CA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2968B-D6EA-4D08-8D8F-AE25A58E0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9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D5355-F779-46C2-809A-395BE1D73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3DDBB-FA22-4C50-A11F-A6598B7E5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324AC-D383-4177-B2A3-3DB65A3CB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B0A5AA-9D33-46DF-ACC3-9BBCF8ECF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1D59F-2995-4A08-97F3-2C89E898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58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73096-0787-4831-BEC9-7BBA463C2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F1BE33-86DA-4287-9D98-D78E7282B3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F73D9D-1813-4005-90D5-A39B6400E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B6CCF-0A3E-472F-9AA5-C24489432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BB775D-F0F2-4DD6-8958-E5F7C0528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096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F2BCE-0E7E-4F52-B8AE-49A9E731A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82276-1F10-4D6F-AAAF-7D6F8E9F7C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FF5329-56A1-4781-9B47-EB97846DDF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600785-DA09-41B4-8FDD-F0DA6CF89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41FCAA-F77A-407A-B3A4-B3D1C975B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F67E0F-96AF-4B8B-A283-CBBDE3115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439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817D5-A809-45EB-AED0-DA0F22263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E45A86-9F82-4ECE-8793-CB35508CE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B59864-7856-4F2C-8FF6-F8BFA599C6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9E9C2-070F-47E3-BBD0-77D225CF48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DF9726-5752-4748-BF2E-00B406661E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372294-0CD8-4773-ABF1-B29B00B6E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184F0E-2793-473F-8E6F-10E8780E1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80DE4A-B909-46AB-AFF0-63FD4B402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496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C41E5-1D0B-4651-86E2-23B853E42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0AD830-7DAF-458F-9C8C-7D79CEA47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992118-3D40-40C4-AEEC-2DACF0BAF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6B1EE9-5247-4D16-99B8-E0A76C6A4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73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71EE18-759D-4998-BAB2-EB6D2F422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837202-BDFD-4F1A-B30E-7E4CDD8B4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004E23-BD11-4117-9487-93EE63597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003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4671A-1151-4B33-8F56-41D908376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75C51-A8AE-491C-BE8D-54B1A1098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52DCC8-01B4-43C8-94F8-AA482093F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490BDD-2A87-4976-A7A9-40DE65B53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870B44-5C84-437F-889F-D20D1A3F6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18CD00-3436-4121-98C4-69219B799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71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6B5F1-33D0-4E78-B70B-2124AB70D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5F49C9-EC3B-4191-B90E-0A5F9C43D3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57FD16-4C1D-4939-9FAB-1A572F573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C11B2-24B4-436F-9423-4352C4F07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CB6655-9515-4A08-AA21-3F544A1C9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B969C-37FE-4476-9F8C-351BEF7A4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534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8EC16B-9DEA-4E78-8A0D-FE7882933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81FD5-2893-4ABF-AD46-ABF38631D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C6BD0-6CA2-4E10-813D-FBD150A813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8E2DA-C798-46D5-A76D-E00074CB4DB7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375C-1E16-4167-A495-9DE255DCAB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F1CFEF-77BB-4F9F-A7CF-D00DBF0F3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37601-1F65-42DB-86C1-C2456572B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8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64F22-464B-4C0B-A753-51A4618F6D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B48EDA-CDB8-4003-8745-A064A00C0F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Screen Recording 4">
            <a:hlinkClick r:id="" action="ppaction://media"/>
            <a:extLst>
              <a:ext uri="{FF2B5EF4-FFF2-40B4-BE49-F238E27FC236}">
                <a16:creationId xmlns:a16="http://schemas.microsoft.com/office/drawing/2014/main" id="{7F4C6232-EF02-4E25-B5AE-3C46DBFE227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750" y="234950"/>
            <a:ext cx="12128500" cy="638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06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Ratnakara Kolvekar, Nagesh</dc:creator>
  <cp:lastModifiedBy>Ratnakara Kolvekar, Nagesh</cp:lastModifiedBy>
  <cp:revision>1</cp:revision>
  <dcterms:created xsi:type="dcterms:W3CDTF">2020-08-14T11:44:28Z</dcterms:created>
  <dcterms:modified xsi:type="dcterms:W3CDTF">2020-08-14T11:50:37Z</dcterms:modified>
</cp:coreProperties>
</file>