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82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7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2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7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8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2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2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3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8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150F4-FC89-4DE6-AA26-19F3C3A8BA9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20C33-5568-4D6C-AF95-2834FD03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0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4770" y="1449978"/>
            <a:ext cx="3030168" cy="35605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81365" y="66308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mtClean="0"/>
              <a:t>  </a:t>
            </a:r>
            <a:r>
              <a:rPr lang="en-US" dirty="0" smtClean="0"/>
              <a:t>ECanaMboxes.MBOX26.MSGID.all = 0x091;</a:t>
            </a:r>
          </a:p>
          <a:p>
            <a:r>
              <a:rPr lang="en-US" dirty="0" smtClean="0"/>
              <a:t>ECanaMboxes.MBOX26.MSGID.bit.IDE =1;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31" y="5010150"/>
            <a:ext cx="1052512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2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520" y="1181465"/>
            <a:ext cx="3315581" cy="38396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40034" y="93341"/>
            <a:ext cx="60481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ECanaMboxes.MBOX26.MSGID.all = 0;</a:t>
            </a:r>
          </a:p>
          <a:p>
            <a:r>
              <a:rPr lang="en-US" dirty="0" smtClean="0"/>
              <a:t>ECanaMboxes.MBOX26.MSGID.bit.STDMSGID = 0x091;</a:t>
            </a:r>
          </a:p>
          <a:p>
            <a:r>
              <a:rPr lang="en-US" dirty="0" smtClean="0"/>
              <a:t>ECanaMboxes.MBOX26.MSGID.bit.IDE =0;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6485" y="5185954"/>
            <a:ext cx="7781653" cy="136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1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31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GM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 Hao</dc:creator>
  <cp:lastModifiedBy>Lei Hao</cp:lastModifiedBy>
  <cp:revision>4</cp:revision>
  <dcterms:created xsi:type="dcterms:W3CDTF">2018-01-26T19:56:30Z</dcterms:created>
  <dcterms:modified xsi:type="dcterms:W3CDTF">2018-01-26T20:29:49Z</dcterms:modified>
</cp:coreProperties>
</file>