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howGuides="1">
      <p:cViewPr varScale="1">
        <p:scale>
          <a:sx n="58" d="100"/>
          <a:sy n="58" d="100"/>
        </p:scale>
        <p:origin x="21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3BD8-C641-4B46-9912-CB57A2C5E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BCC4C-0CD0-4DDB-BFCE-785A68E38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ACF21-1B77-4CF0-ABDD-86113546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378F-7FB4-4EAA-BC06-F8070692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CB62-D1EF-4E7E-864B-CBDA269A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87B7-B7E9-4397-9125-4D12C9AA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27C00-B32D-4027-889C-C706B6C11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032E-1A94-456B-90DB-E4BD93EB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E8FA-7431-4519-8D3E-D3F49E68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C8A12-43FD-4E5B-99B6-0F9AE60F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E788A-7DBC-47C8-9A8A-46960A280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743D7-F573-40C6-8563-BDD3704D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CFA1-33DC-4ED1-92E0-142A3C04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CD26-ADA2-49C4-94F5-ED4B79E3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F360-FA22-4A93-A7E1-BE48B04E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6FA5-0078-4FD4-9F00-1162F816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F035-7C9E-45B0-8474-BBF92E36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6DB7F-E46F-41AE-8711-6999ECCB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6915-D074-453D-8781-B9AB0E08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B0B04-D016-454E-9720-0B1B96A7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C2F4-D3BE-4973-B2A7-7022D883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D2BC8-6F23-41F6-AD57-E0AA70C9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828C5-92F6-42FA-9D49-03F9E80D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1C83C-1984-49C9-9072-8D85C059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1AB9B-3205-4E6A-A6B9-1E83A706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1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253A-B8BD-47DA-9D42-D4A0D7B7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CF92-61A4-4573-A4E8-FC33F45B0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4A2-5F0A-4155-9719-10EFC3E2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5CB78-5328-4569-83BD-729F76E7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1A5BD-5469-4FF2-96DD-181939DA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31ECB-017E-4F30-8C2E-74D7696B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C422-C880-4A74-802B-31BFF0F2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B3D67-EEFF-4A89-9E8F-CAA7645B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A7484-133C-4D8E-9783-FE5604E92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CC49B-2EF8-49E4-97DA-C99146D53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7549E-C824-40BE-B220-3DC1BA525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91A97-C06A-4DE5-9D74-A6DABC30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CB04-BC76-444E-9733-16662737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B5EDC-FB6F-4127-BBDF-A20520CF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5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AD7A-2ABF-4F05-9147-2E8DF851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28684-2B5D-4145-AF53-2EC4D6DA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C1290-8949-4851-AD8A-2DCCD609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E94DE-ADA0-47A3-A479-0719AF56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4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A144A-2AD9-40FA-8F28-A750AC0D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E1822-1DC3-4FA1-A585-03DE9F94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2610B-2B09-44D8-8744-063265A8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5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AA2B-A05B-4901-B6E2-535710AF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C019-F100-432F-8D31-52435474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BEE70-AB9C-4C07-AC3D-056886BE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F1456-A124-4A27-A2B7-0EE5F58B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12B8C-6AD7-42F7-B8E7-EBD0E89A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C838B-9FC2-4338-BC49-BE87A4FC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8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8975-3F56-44CC-A724-3799948A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24169-3E15-4A00-A83B-7A11E3AB9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6B4E6-CB7E-4E14-997F-9FD83BB53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8335A-4F65-4A1B-B92C-6E89077A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D4138-B548-49CD-B0E2-F5D821D5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EC75E-A0D9-4590-9347-920AD210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F9D95-FEE3-45AF-B154-5A466DE2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D0F9D-C9F9-4391-A846-903F3EEB1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7455C-30F7-4D0F-8E53-317AC9B6C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C66C-DEE5-4486-A062-C997325479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6905B-1BF0-40D1-B9BB-1E1E20307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8D83C-F239-4B6D-9DBC-BD6D84484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1FC2-9168-40B5-8A3A-02365B09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7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BF27AA-603D-451D-BA28-21DF2B143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33" y="784802"/>
            <a:ext cx="10393633" cy="53395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B9DDB7-0CBB-49FC-AD4D-8ADD2850B70A}"/>
              </a:ext>
            </a:extLst>
          </p:cNvPr>
          <p:cNvSpPr/>
          <p:nvPr/>
        </p:nvSpPr>
        <p:spPr>
          <a:xfrm>
            <a:off x="3627147" y="4892024"/>
            <a:ext cx="2011658" cy="4571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3F560-1A95-4D59-BA38-69BDF4ED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16" y="411513"/>
            <a:ext cx="8107658" cy="4297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D4D1A-0220-46EB-80CC-D926A3F5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94" y="4434829"/>
            <a:ext cx="12192000" cy="22689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8A2F3C-5494-43D0-A32B-F6DB3E264F8E}"/>
              </a:ext>
            </a:extLst>
          </p:cNvPr>
          <p:cNvSpPr/>
          <p:nvPr/>
        </p:nvSpPr>
        <p:spPr>
          <a:xfrm>
            <a:off x="426782" y="4617707"/>
            <a:ext cx="2468853" cy="1097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D6D118-D723-4944-83AE-2039571FA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3" y="699559"/>
            <a:ext cx="10911854" cy="61379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8A2F3C-5494-43D0-A32B-F6DB3E264F8E}"/>
              </a:ext>
            </a:extLst>
          </p:cNvPr>
          <p:cNvSpPr/>
          <p:nvPr/>
        </p:nvSpPr>
        <p:spPr>
          <a:xfrm>
            <a:off x="4175781" y="2423171"/>
            <a:ext cx="2468853" cy="1097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gangopadhya</dc:creator>
  <cp:lastModifiedBy>robin gangopadhya</cp:lastModifiedBy>
  <cp:revision>1</cp:revision>
  <dcterms:created xsi:type="dcterms:W3CDTF">2020-02-09T13:31:15Z</dcterms:created>
  <dcterms:modified xsi:type="dcterms:W3CDTF">2020-02-09T13:36:44Z</dcterms:modified>
</cp:coreProperties>
</file>