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9" r:id="rId5"/>
    <p:sldId id="280" r:id="rId6"/>
    <p:sldId id="281" r:id="rId7"/>
    <p:sldId id="282" r:id="rId8"/>
    <p:sldId id="283" r:id="rId9"/>
    <p:sldId id="284" r:id="rId10"/>
    <p:sldId id="287" r:id="rId11"/>
    <p:sldId id="288" r:id="rId12"/>
    <p:sldId id="289" r:id="rId13"/>
    <p:sldId id="290" r:id="rId14"/>
    <p:sldId id="291" r:id="rId15"/>
    <p:sldId id="285" r:id="rId16"/>
    <p:sldId id="286" r:id="rId17"/>
    <p:sldId id="292" r:id="rId18"/>
    <p:sldId id="29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0" autoAdjust="0"/>
    <p:restoredTop sz="94660"/>
  </p:normalViewPr>
  <p:slideViewPr>
    <p:cSldViewPr snapToGrid="0">
      <p:cViewPr>
        <p:scale>
          <a:sx n="150" d="100"/>
          <a:sy n="150" d="100"/>
        </p:scale>
        <p:origin x="100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8CD69-EC8B-6524-923C-78123576A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E9731-1398-4E37-EAF8-6E8E1C4538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424C6-4DCE-593F-FE20-EEE92E22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3749B-AC6D-1963-D87D-797386BA1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2E749-D8F1-538E-834D-C57B33763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ABEB1-8B3C-C5AF-8157-003518603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22F92D-9480-E55B-7C0B-3EDC78A94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79E7A-AC9C-531B-D7E8-5EE921F9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52982-FEC0-2B69-A832-5B22D640B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CF753-EAA9-243D-2074-DAFB3D63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71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BB6CEB-14EC-B9F1-D03F-A76C55CC94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A361BA-9E1D-4A29-D882-D223BA1FF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31500-0E32-977A-F361-FBB14941F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00B59-DF96-F59C-88B7-BEDF04CC0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64570-0F19-0BBE-5251-1F036C1DF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7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4FF24-308A-E177-0973-4B9A2A9E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EC29A-67BE-E8C7-BB4A-5F9F8D4C5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17860-1958-4116-808D-37CB6EEFE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6E12B-AC82-B676-886C-1E8EE950E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D51E4-BAF6-15D6-695D-4D632C2BA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07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F50C4-951D-F2A2-EBF0-42046EDFE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99CF5-5F8C-5215-E034-596C7C887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1D984-55F0-A6EE-7A19-FC1EF688B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15EBA-1C3B-A380-4308-0C7D40463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B229-6626-2AB8-7FF2-3D47973F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7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698E6-182C-43F1-3128-7CF0B53CD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18B85-7CFE-E0A0-713E-E15CD5DF5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38727-2FCA-751C-73C0-BEBF06324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6FED73-8B33-B493-6A6B-FFE9A6CAF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9ACD9F-086E-E8B7-9801-ED0BC8278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B0D15-44A7-0AC0-6C7C-7989774D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02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3E776-8406-1D0B-DE7A-A539B5186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20795-8399-0C9E-8B58-476A004D3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EC80D-A727-2DC8-6F20-80D10B4AB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2D03E-539C-BD49-DB9C-92BB105DC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EBF095-8B80-29A9-6941-F553E0709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CDA2AC-FCFB-B2B5-532F-B69D07F7F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1A026C-BA29-F895-3FCF-A47919DC4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5D2EA7-F49A-AD13-D105-D5CE144AE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6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2878-E32E-60F0-9660-32B39AA3E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475E82-30CA-FCFA-BD7D-44AF6D3C0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5513EB-AA18-F48D-9795-F408D201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0841D-D3DE-7DBA-D18E-42C63DB0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1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241475-C29F-F25D-A9EC-43ACF445C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7CC13B-673B-C5C3-C512-687C47329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CED41-27AB-D0B9-C991-ABB36DB5F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51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340B2-DF0F-F51C-B127-D9E5B1F8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B4179-3F14-9D40-3204-9F9808B37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53822-1749-71FF-B85D-22D510BF0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F48FEC-A858-6BD2-11B5-4E230D81D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B6C9D9-546A-B270-1790-DEB31E7D6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856AA5-9F37-F691-16DA-3DF257F60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1624-CB90-2470-0C87-FB38881BD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AB34CC-2E4A-C408-82D4-68F906AA21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D02960-EB84-385C-B156-8E14DC6B9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E4609-47AC-F952-7C72-BC131DB07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98D698-79E6-7F8F-82FB-D5C795F4A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7F885-0890-22CD-AE82-81EE421D2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9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FF138A-5B4B-F844-506B-F60331FEC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042F4-189A-DB03-B9B3-4BD26C884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CB951-B68D-6DF6-A458-E39B06DB31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F54DEF-0C1D-4022-8CD7-6CECDA529523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9BEA-E6CA-1322-115F-695BA171D5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8F911-EBA4-397D-CCC7-4E793A888E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393D99-C059-4BFC-92E3-F90F9A5B3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6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813945-A991-75A6-25A6-AEC3FF25FC05}"/>
              </a:ext>
            </a:extLst>
          </p:cNvPr>
          <p:cNvSpPr/>
          <p:nvPr/>
        </p:nvSpPr>
        <p:spPr>
          <a:xfrm>
            <a:off x="0" y="1866900"/>
            <a:ext cx="12192000" cy="12954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Driver Lib based CCS Code Development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(Independent Project) </a:t>
            </a:r>
          </a:p>
        </p:txBody>
      </p:sp>
    </p:spTree>
    <p:extLst>
      <p:ext uri="{BB962C8B-B14F-4D97-AF65-F5344CB8AC3E}">
        <p14:creationId xmlns:p14="http://schemas.microsoft.com/office/powerpoint/2010/main" val="2458349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D57B3-6CE5-0548-219E-F8B571F05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C30687-0EB6-8FC1-5135-DAF88BA4CAD1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Device support Files : CMD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7FC26A4-39D1-1E56-7232-87A4DC876406}"/>
              </a:ext>
            </a:extLst>
          </p:cNvPr>
          <p:cNvGrpSpPr/>
          <p:nvPr/>
        </p:nvGrpSpPr>
        <p:grpSpPr>
          <a:xfrm>
            <a:off x="598758" y="1171354"/>
            <a:ext cx="10029281" cy="5289551"/>
            <a:chOff x="516208" y="1469804"/>
            <a:chExt cx="10029281" cy="528955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1E8DE1-EF7A-8557-2EF2-19C3BF7A55F0}"/>
                </a:ext>
              </a:extLst>
            </p:cNvPr>
            <p:cNvSpPr txBox="1"/>
            <p:nvPr/>
          </p:nvSpPr>
          <p:spPr>
            <a:xfrm>
              <a:off x="881063" y="1501273"/>
              <a:ext cx="45466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C2000Ware_5_04_00_00\device_support\f2837xd\common\CMD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6DE472-3F56-DB56-30E8-19C85B3BBFF4}"/>
                </a:ext>
              </a:extLst>
            </p:cNvPr>
            <p:cNvSpPr txBox="1"/>
            <p:nvPr/>
          </p:nvSpPr>
          <p:spPr>
            <a:xfrm>
              <a:off x="5924550" y="1469804"/>
              <a:ext cx="3574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Workspace Folder &gt;&gt;Project Folder &gt;&gt; CMD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A2A2E6B-C905-CE87-23DA-446818F67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6208" y="1762883"/>
              <a:ext cx="10029281" cy="499647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F25A56-20B7-7B0F-CD15-2E56F7784562}"/>
                </a:ext>
              </a:extLst>
            </p:cNvPr>
            <p:cNvSpPr txBox="1"/>
            <p:nvPr/>
          </p:nvSpPr>
          <p:spPr>
            <a:xfrm>
              <a:off x="4507022" y="4981761"/>
              <a:ext cx="871102" cy="46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76D8B8-A5F0-D06F-D651-01C4C2C2BA4D}"/>
                </a:ext>
              </a:extLst>
            </p:cNvPr>
            <p:cNvSpPr txBox="1"/>
            <p:nvPr/>
          </p:nvSpPr>
          <p:spPr>
            <a:xfrm>
              <a:off x="9066322" y="4981761"/>
              <a:ext cx="871102" cy="518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9156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13641-03C6-E07F-839E-1041E252A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FFBDAC-00B8-7246-935A-3D357E7C4121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 Confirmation in the Project Folder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29EE4-A37E-87DB-5FF6-37F10EE7676F}"/>
              </a:ext>
            </a:extLst>
          </p:cNvPr>
          <p:cNvGrpSpPr/>
          <p:nvPr/>
        </p:nvGrpSpPr>
        <p:grpSpPr>
          <a:xfrm>
            <a:off x="2603499" y="1107737"/>
            <a:ext cx="6668013" cy="5260130"/>
            <a:chOff x="2603499" y="1107737"/>
            <a:chExt cx="6668013" cy="526013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970089D-6114-CFD4-FB3D-4DACB26AD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03499" y="1107737"/>
              <a:ext cx="6668013" cy="526013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C5904A5-FDD8-5297-1874-0FD380007277}"/>
                </a:ext>
              </a:extLst>
            </p:cNvPr>
            <p:cNvSpPr/>
            <p:nvPr/>
          </p:nvSpPr>
          <p:spPr>
            <a:xfrm>
              <a:off x="2705100" y="4171950"/>
              <a:ext cx="1504950" cy="147955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3803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6B462-CCB9-F2B0-96B0-6B79B7D2C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977D9F-9C7C-05AB-CD1C-F4FE41C98726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RAM and FLASH file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374AFE4-EFFC-2C25-2F44-E386098E6B87}"/>
              </a:ext>
            </a:extLst>
          </p:cNvPr>
          <p:cNvGrpSpPr/>
          <p:nvPr/>
        </p:nvGrpSpPr>
        <p:grpSpPr>
          <a:xfrm>
            <a:off x="0" y="787400"/>
            <a:ext cx="7598796" cy="5391150"/>
            <a:chOff x="0" y="787400"/>
            <a:chExt cx="7598796" cy="539115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CDFC19F-A8EA-A64C-2736-C05A3AA5A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93204" y="787400"/>
              <a:ext cx="3005592" cy="539115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3F4D917-D5CF-383E-8AF0-900FCC04ADC0}"/>
                </a:ext>
              </a:extLst>
            </p:cNvPr>
            <p:cNvSpPr txBox="1"/>
            <p:nvPr/>
          </p:nvSpPr>
          <p:spPr>
            <a:xfrm>
              <a:off x="0" y="1035050"/>
              <a:ext cx="3612638" cy="518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Delete this RAM and Flash file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58FE774-C622-FB1C-BC14-62AB383DB32F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3612638" y="1294544"/>
              <a:ext cx="1162562" cy="966056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0632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CB312-8464-FD90-8E15-49CA7832E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CBAE11-EEEA-0F0F-20AB-725D69AA2C68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Driver Library files : Header files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A934161-7643-AAFD-7498-CE1E13B079AE}"/>
              </a:ext>
            </a:extLst>
          </p:cNvPr>
          <p:cNvGrpSpPr/>
          <p:nvPr/>
        </p:nvGrpSpPr>
        <p:grpSpPr>
          <a:xfrm>
            <a:off x="546100" y="851631"/>
            <a:ext cx="9665865" cy="5936519"/>
            <a:chOff x="546100" y="851631"/>
            <a:chExt cx="9665865" cy="59365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97A8F40-693D-31CE-6914-0CD1A4963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100" y="1128630"/>
              <a:ext cx="9409360" cy="565952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791ECC-D18D-B9BF-EE41-C52DCC0F9EA4}"/>
                </a:ext>
              </a:extLst>
            </p:cNvPr>
            <p:cNvSpPr txBox="1"/>
            <p:nvPr/>
          </p:nvSpPr>
          <p:spPr>
            <a:xfrm>
              <a:off x="831850" y="867020"/>
              <a:ext cx="409575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C2000Ware_5_04_00_00\driverlib\f2837xd\driverlib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019C079-2F90-BCEB-417C-5F58156B36AA}"/>
                </a:ext>
              </a:extLst>
            </p:cNvPr>
            <p:cNvSpPr txBox="1"/>
            <p:nvPr/>
          </p:nvSpPr>
          <p:spPr>
            <a:xfrm>
              <a:off x="5697115" y="851631"/>
              <a:ext cx="451485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Workspace Folder &gt;&gt;Project Folder &gt;&gt; DRIVERLIB &gt;&gt; INCLUDE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A75BDB3-F34E-4E12-BB5B-2B896F3E343B}"/>
                </a:ext>
              </a:extLst>
            </p:cNvPr>
            <p:cNvSpPr txBox="1"/>
            <p:nvPr/>
          </p:nvSpPr>
          <p:spPr>
            <a:xfrm>
              <a:off x="3954898" y="3608390"/>
              <a:ext cx="1417202" cy="70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 all Header file (.h)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9A07A21-EF47-5C4E-DAEB-EAD2699ADAFA}"/>
                </a:ext>
              </a:extLst>
            </p:cNvPr>
            <p:cNvSpPr txBox="1"/>
            <p:nvPr/>
          </p:nvSpPr>
          <p:spPr>
            <a:xfrm>
              <a:off x="6933048" y="6059490"/>
              <a:ext cx="1417202" cy="376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4749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29156-31AE-E613-B356-9A63478F8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A7D35F-D5A2-22F5-73AA-EA1458165F4D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Driver Library files : Source files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A2B6E1-6A7A-F0AD-503E-65AD140508E2}"/>
              </a:ext>
            </a:extLst>
          </p:cNvPr>
          <p:cNvGrpSpPr/>
          <p:nvPr/>
        </p:nvGrpSpPr>
        <p:grpSpPr>
          <a:xfrm>
            <a:off x="1081368" y="731976"/>
            <a:ext cx="9841797" cy="6062524"/>
            <a:chOff x="484468" y="795476"/>
            <a:chExt cx="9841797" cy="60625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D812D07-A9F9-26EC-C453-511287F70139}"/>
                </a:ext>
              </a:extLst>
            </p:cNvPr>
            <p:cNvSpPr txBox="1"/>
            <p:nvPr/>
          </p:nvSpPr>
          <p:spPr>
            <a:xfrm>
              <a:off x="831850" y="867020"/>
              <a:ext cx="409575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C2000Ware_5_04_00_00\driverlib\f2837xd\driverlib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5CF54A1-19ED-EDA2-37E0-E6F9D417F5C3}"/>
                </a:ext>
              </a:extLst>
            </p:cNvPr>
            <p:cNvSpPr txBox="1"/>
            <p:nvPr/>
          </p:nvSpPr>
          <p:spPr>
            <a:xfrm>
              <a:off x="5811415" y="795476"/>
              <a:ext cx="451485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Workspace Folder &gt;&gt;Project Folder &gt;&gt; DRIVERLIB &gt;&gt; SOURCE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895F373-9650-744B-7030-CFABD4C83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468" y="1072475"/>
              <a:ext cx="8886264" cy="578552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8A411A-39E3-4CB7-2A77-E8CF608B32AD}"/>
                </a:ext>
              </a:extLst>
            </p:cNvPr>
            <p:cNvSpPr txBox="1"/>
            <p:nvPr/>
          </p:nvSpPr>
          <p:spPr>
            <a:xfrm>
              <a:off x="3954898" y="3608390"/>
              <a:ext cx="1417202" cy="70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 all Source file (.c)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5C9938-BEF2-D5AF-ECCD-76BCE218EE03}"/>
                </a:ext>
              </a:extLst>
            </p:cNvPr>
            <p:cNvSpPr txBox="1"/>
            <p:nvPr/>
          </p:nvSpPr>
          <p:spPr>
            <a:xfrm>
              <a:off x="6933048" y="6059490"/>
              <a:ext cx="1417202" cy="376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1909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F28BD-2D5F-290A-45E8-45C26F148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4FEA52-91D9-BFB6-7808-73422E1B618A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Predefined Symbols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B55F2B-6D54-D380-1DBF-221A59F98E52}"/>
              </a:ext>
            </a:extLst>
          </p:cNvPr>
          <p:cNvSpPr txBox="1"/>
          <p:nvPr/>
        </p:nvSpPr>
        <p:spPr>
          <a:xfrm>
            <a:off x="44450" y="631825"/>
            <a:ext cx="12192000" cy="424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“CPU1” is added 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28150FB-BFE2-D05D-ABF3-DD08E29E8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781064"/>
            <a:ext cx="7946437" cy="58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53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341FD-1632-8942-9EBB-70630A8B9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CC7DA3-F12C-7197-05FA-51BF6841277A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 Path Configuration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B4D9BF-1DD3-1FCD-2021-2A5CFB7E09D6}"/>
              </a:ext>
            </a:extLst>
          </p:cNvPr>
          <p:cNvSpPr txBox="1"/>
          <p:nvPr/>
        </p:nvSpPr>
        <p:spPr>
          <a:xfrm>
            <a:off x="57150" y="768350"/>
            <a:ext cx="3352800" cy="1289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Project’s Driver library and device support header files path are added in the Include Paths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EA8F12-F5E0-AC8D-CD00-61A7DAD513D9}"/>
              </a:ext>
            </a:extLst>
          </p:cNvPr>
          <p:cNvGrpSpPr/>
          <p:nvPr/>
        </p:nvGrpSpPr>
        <p:grpSpPr>
          <a:xfrm>
            <a:off x="4006850" y="650874"/>
            <a:ext cx="8185150" cy="6289675"/>
            <a:chOff x="711200" y="1830076"/>
            <a:chExt cx="5988572" cy="439927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2FA0F7B-1859-F124-3A8C-2D69BFCD4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200" y="1830076"/>
              <a:ext cx="5988572" cy="4399274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88F1F39-BCF3-1F63-040D-46D2A94A8959}"/>
                </a:ext>
              </a:extLst>
            </p:cNvPr>
            <p:cNvSpPr/>
            <p:nvPr/>
          </p:nvSpPr>
          <p:spPr>
            <a:xfrm>
              <a:off x="2209800" y="2947988"/>
              <a:ext cx="4489972" cy="24050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8816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4D52D-3D1A-BC9E-E05C-FF0621CB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DD850D-AFD9-BD97-3636-D17EA2326275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945FBC-3F87-A370-794B-C0F30533A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6255"/>
            <a:ext cx="12192000" cy="40854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2C7C44-C42B-D3E3-C49D-7E717BAEAEA0}"/>
              </a:ext>
            </a:extLst>
          </p:cNvPr>
          <p:cNvSpPr txBox="1"/>
          <p:nvPr/>
        </p:nvSpPr>
        <p:spPr>
          <a:xfrm>
            <a:off x="57150" y="768350"/>
            <a:ext cx="9823450" cy="458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Building the project, I got following errors.</a:t>
            </a:r>
          </a:p>
        </p:txBody>
      </p:sp>
    </p:spTree>
    <p:extLst>
      <p:ext uri="{BB962C8B-B14F-4D97-AF65-F5344CB8AC3E}">
        <p14:creationId xmlns:p14="http://schemas.microsoft.com/office/powerpoint/2010/main" val="829816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CC12F-37FD-960B-2866-E02335EEB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F0152C-752E-2D57-2E49-07536D5AC859}"/>
              </a:ext>
            </a:extLst>
          </p:cNvPr>
          <p:cNvSpPr/>
          <p:nvPr/>
        </p:nvSpPr>
        <p:spPr>
          <a:xfrm>
            <a:off x="0" y="2584450"/>
            <a:ext cx="12192000" cy="108267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7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460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4C2563-C7E3-2474-5112-F8C0E48BC38A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 a New Project (Independent Project)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55774C-8BFA-1EA7-8C71-B5E6E1EA6B1D}"/>
              </a:ext>
            </a:extLst>
          </p:cNvPr>
          <p:cNvSpPr txBox="1"/>
          <p:nvPr/>
        </p:nvSpPr>
        <p:spPr>
          <a:xfrm>
            <a:off x="0" y="636239"/>
            <a:ext cx="12192000" cy="786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make an independent Project, all the required source files must be included locally in the “created project”.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external dependencies on C2000ware paths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E1E11C-A21A-41D9-8B2A-B06C3B625F77}"/>
              </a:ext>
            </a:extLst>
          </p:cNvPr>
          <p:cNvSpPr txBox="1"/>
          <p:nvPr/>
        </p:nvSpPr>
        <p:spPr>
          <a:xfrm>
            <a:off x="0" y="1458439"/>
            <a:ext cx="2052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a New Project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3EC8F1-528F-1BDD-DD9D-56B5C8C51F04}"/>
              </a:ext>
            </a:extLst>
          </p:cNvPr>
          <p:cNvSpPr txBox="1"/>
          <p:nvPr/>
        </p:nvSpPr>
        <p:spPr>
          <a:xfrm>
            <a:off x="-18977" y="1738011"/>
            <a:ext cx="12192000" cy="786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a new workspace for the new project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making the new workspace, Reset perspective as shown in the figure below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6516B40-7F0E-915C-A884-E16173E4769B}"/>
              </a:ext>
            </a:extLst>
          </p:cNvPr>
          <p:cNvGrpSpPr/>
          <p:nvPr/>
        </p:nvGrpSpPr>
        <p:grpSpPr>
          <a:xfrm>
            <a:off x="4983287" y="3182882"/>
            <a:ext cx="6853375" cy="3375660"/>
            <a:chOff x="4978207" y="2346960"/>
            <a:chExt cx="6853375" cy="337566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7CE4616-9918-D8FB-2AA2-554A0A3CA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8207" y="2346960"/>
              <a:ext cx="6853375" cy="3375660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FFBFCFD0-FE30-91AF-848A-46467F1D0ADE}"/>
                </a:ext>
              </a:extLst>
            </p:cNvPr>
            <p:cNvSpPr/>
            <p:nvPr/>
          </p:nvSpPr>
          <p:spPr>
            <a:xfrm>
              <a:off x="7348266" y="2513647"/>
              <a:ext cx="419372" cy="1676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07EA43ED-A634-0BA2-7DB5-7299BDA7311E}"/>
                </a:ext>
              </a:extLst>
            </p:cNvPr>
            <p:cNvSpPr/>
            <p:nvPr/>
          </p:nvSpPr>
          <p:spPr>
            <a:xfrm>
              <a:off x="7348266" y="3462734"/>
              <a:ext cx="1219472" cy="1676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573FEBE-6858-DD07-5F39-2270F4818464}"/>
                </a:ext>
              </a:extLst>
            </p:cNvPr>
            <p:cNvSpPr/>
            <p:nvPr/>
          </p:nvSpPr>
          <p:spPr>
            <a:xfrm>
              <a:off x="8672241" y="4038048"/>
              <a:ext cx="1557609" cy="1676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EE47F35-7510-3B65-B3D8-50A049125A96}"/>
              </a:ext>
            </a:extLst>
          </p:cNvPr>
          <p:cNvGrpSpPr/>
          <p:nvPr/>
        </p:nvGrpSpPr>
        <p:grpSpPr>
          <a:xfrm>
            <a:off x="0" y="2649482"/>
            <a:ext cx="4823879" cy="4208518"/>
            <a:chOff x="0" y="2407920"/>
            <a:chExt cx="4823879" cy="420851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3D4D701-4944-D94E-A0AC-DBDED65F1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168" y="2407920"/>
              <a:ext cx="4732711" cy="4208518"/>
            </a:xfrm>
            <a:prstGeom prst="rect">
              <a:avLst/>
            </a:prstGeom>
          </p:spPr>
        </p:pic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86C05F4-4773-4D7C-4B4C-3DF4AC8757D9}"/>
                </a:ext>
              </a:extLst>
            </p:cNvPr>
            <p:cNvSpPr/>
            <p:nvPr/>
          </p:nvSpPr>
          <p:spPr>
            <a:xfrm>
              <a:off x="91168" y="6149340"/>
              <a:ext cx="2537732" cy="1676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4AF6146E-0328-1958-23BA-A3916C034F38}"/>
                </a:ext>
              </a:extLst>
            </p:cNvPr>
            <p:cNvSpPr/>
            <p:nvPr/>
          </p:nvSpPr>
          <p:spPr>
            <a:xfrm>
              <a:off x="2758168" y="6377940"/>
              <a:ext cx="1882412" cy="1676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234B1DA-A286-78E7-BE06-E723EED3BDDD}"/>
                </a:ext>
              </a:extLst>
            </p:cNvPr>
            <p:cNvSpPr/>
            <p:nvPr/>
          </p:nvSpPr>
          <p:spPr>
            <a:xfrm>
              <a:off x="0" y="2522537"/>
              <a:ext cx="355600" cy="1676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0912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17D2E-8B0A-C682-B6C1-B75C62468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7B9EF3-128B-E260-DB6D-773768D027CD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CCStudio</a:t>
            </a:r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Set-Up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138109-640D-8CC1-4DA0-3FA68F3C9973}"/>
              </a:ext>
            </a:extLst>
          </p:cNvPr>
          <p:cNvSpPr txBox="1"/>
          <p:nvPr/>
        </p:nvSpPr>
        <p:spPr>
          <a:xfrm>
            <a:off x="0" y="545510"/>
            <a:ext cx="12192000" cy="786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new project in CCS Project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 &gt;&gt; New &gt;&gt; CCS Project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F7FC7B-C7D3-2552-7899-C82A6A9C86B7}"/>
              </a:ext>
            </a:extLst>
          </p:cNvPr>
          <p:cNvGrpSpPr/>
          <p:nvPr/>
        </p:nvGrpSpPr>
        <p:grpSpPr>
          <a:xfrm>
            <a:off x="7321550" y="2200275"/>
            <a:ext cx="4732340" cy="4464050"/>
            <a:chOff x="156222" y="1873250"/>
            <a:chExt cx="5008337" cy="47244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F4446E5-0CFC-6A37-7643-57F23A269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222" y="1873250"/>
              <a:ext cx="5008337" cy="472440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0D8CE5-B3DC-9841-5326-B1A406E5D31B}"/>
                </a:ext>
              </a:extLst>
            </p:cNvPr>
            <p:cNvSpPr/>
            <p:nvPr/>
          </p:nvSpPr>
          <p:spPr>
            <a:xfrm>
              <a:off x="296280" y="2228850"/>
              <a:ext cx="2451100" cy="177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1832190-D3DA-7273-FE90-59DDADDDD799}"/>
                </a:ext>
              </a:extLst>
            </p:cNvPr>
            <p:cNvSpPr/>
            <p:nvPr/>
          </p:nvSpPr>
          <p:spPr>
            <a:xfrm>
              <a:off x="2853517" y="2228850"/>
              <a:ext cx="2156633" cy="177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91F00A0-D153-218F-B14F-9FA3B2610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98650"/>
            <a:ext cx="3871660" cy="495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027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6A2E2-632B-5449-87BF-4CBEAAA48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D4FC4-2A02-73D5-D527-0A9832DA0F2E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 the Target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627A55-49A5-07B1-6AAF-459B07CBE2EB}"/>
              </a:ext>
            </a:extLst>
          </p:cNvPr>
          <p:cNvSpPr txBox="1"/>
          <p:nvPr/>
        </p:nvSpPr>
        <p:spPr>
          <a:xfrm>
            <a:off x="0" y="617806"/>
            <a:ext cx="12192000" cy="226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 : TMS320F28379D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Connection: Texas Instrument XDS100v2 USB Debug Probe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Project Template: Empty Project(with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main.c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Name : as desired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Verify: it will show succeeded.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Finish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626D84-8323-1501-A0FB-618BA39E2DDE}"/>
              </a:ext>
            </a:extLst>
          </p:cNvPr>
          <p:cNvGrpSpPr/>
          <p:nvPr/>
        </p:nvGrpSpPr>
        <p:grpSpPr>
          <a:xfrm>
            <a:off x="759485" y="2843763"/>
            <a:ext cx="4863872" cy="3965927"/>
            <a:chOff x="2124735" y="2641600"/>
            <a:chExt cx="4863872" cy="396592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FF5EC35-C939-E9CE-AF47-7A40D54BF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24735" y="2641600"/>
              <a:ext cx="4863872" cy="3965927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D75D42A-BACE-96EF-A5B0-DBEF64256ED9}"/>
                </a:ext>
              </a:extLst>
            </p:cNvPr>
            <p:cNvSpPr/>
            <p:nvPr/>
          </p:nvSpPr>
          <p:spPr>
            <a:xfrm>
              <a:off x="2124735" y="5391150"/>
              <a:ext cx="2529815" cy="23495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186F667-6696-1651-6ABB-E746BF22F8F6}"/>
              </a:ext>
            </a:extLst>
          </p:cNvPr>
          <p:cNvGrpSpPr/>
          <p:nvPr/>
        </p:nvGrpSpPr>
        <p:grpSpPr>
          <a:xfrm>
            <a:off x="7549662" y="2755900"/>
            <a:ext cx="3299514" cy="4102100"/>
            <a:chOff x="7549662" y="2755900"/>
            <a:chExt cx="3299514" cy="41021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DEF8727-6EA6-D5CA-553F-D6F5B2431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49662" y="2755900"/>
              <a:ext cx="3299514" cy="41021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08ED95D-5A0F-D5B7-685A-C567727F3497}"/>
                </a:ext>
              </a:extLst>
            </p:cNvPr>
            <p:cNvSpPr/>
            <p:nvPr/>
          </p:nvSpPr>
          <p:spPr>
            <a:xfrm>
              <a:off x="9645650" y="6517969"/>
              <a:ext cx="590550" cy="31432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066271-9B0F-A2EC-EBE7-04C5720DE3A3}"/>
                </a:ext>
              </a:extLst>
            </p:cNvPr>
            <p:cNvSpPr/>
            <p:nvPr/>
          </p:nvSpPr>
          <p:spPr>
            <a:xfrm>
              <a:off x="7549662" y="3307396"/>
              <a:ext cx="3169138" cy="4060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5696757-E75E-CE4F-01D2-2577887CC2C4}"/>
                </a:ext>
              </a:extLst>
            </p:cNvPr>
            <p:cNvSpPr/>
            <p:nvPr/>
          </p:nvSpPr>
          <p:spPr>
            <a:xfrm>
              <a:off x="7617781" y="3855308"/>
              <a:ext cx="1899138" cy="1994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992CB93-8DDD-C7C8-BBDC-398A34014A30}"/>
                </a:ext>
              </a:extLst>
            </p:cNvPr>
            <p:cNvSpPr/>
            <p:nvPr/>
          </p:nvSpPr>
          <p:spPr>
            <a:xfrm>
              <a:off x="7791450" y="5145929"/>
              <a:ext cx="1016000" cy="1994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36772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50CF9-9D22-7A5C-7652-187A6D68D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052D13-B26A-1169-EC05-DDAF0FC64ACF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 Folders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6B88C7-D186-7874-6F02-E11856794634}"/>
              </a:ext>
            </a:extLst>
          </p:cNvPr>
          <p:cNvSpPr txBox="1"/>
          <p:nvPr/>
        </p:nvSpPr>
        <p:spPr>
          <a:xfrm>
            <a:off x="469900" y="1439193"/>
            <a:ext cx="3676650" cy="2633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folders as shown below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DRIVERLIB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382640A-B8C9-B499-90CA-9028F1383A20}"/>
              </a:ext>
            </a:extLst>
          </p:cNvPr>
          <p:cNvGrpSpPr/>
          <p:nvPr/>
        </p:nvGrpSpPr>
        <p:grpSpPr>
          <a:xfrm>
            <a:off x="5333595" y="996481"/>
            <a:ext cx="2276793" cy="3362794"/>
            <a:chOff x="8927695" y="2926881"/>
            <a:chExt cx="2276793" cy="3362794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C69EFDE-1788-2A0B-6715-88F68C66B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27695" y="2926881"/>
              <a:ext cx="2276793" cy="336279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8C884C7-3339-F03D-7CB5-E396542D0F5E}"/>
                </a:ext>
              </a:extLst>
            </p:cNvPr>
            <p:cNvSpPr/>
            <p:nvPr/>
          </p:nvSpPr>
          <p:spPr>
            <a:xfrm>
              <a:off x="9059616" y="4762500"/>
              <a:ext cx="1101726" cy="863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14BE563-9D6E-42D5-5122-29942659AE99}"/>
                </a:ext>
              </a:extLst>
            </p:cNvPr>
            <p:cNvSpPr/>
            <p:nvPr/>
          </p:nvSpPr>
          <p:spPr>
            <a:xfrm>
              <a:off x="8958016" y="4413249"/>
              <a:ext cx="923926" cy="17145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3485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70FCA-75AE-FBB4-6EDA-7E2740147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41DEA3-3B98-F41A-1510-E50B2A49255C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Device support Files : Header Files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2FAA20-E6BB-2CB3-6233-BF802C8C719E}"/>
              </a:ext>
            </a:extLst>
          </p:cNvPr>
          <p:cNvSpPr txBox="1"/>
          <p:nvPr/>
        </p:nvSpPr>
        <p:spPr>
          <a:xfrm>
            <a:off x="384176" y="1007576"/>
            <a:ext cx="4546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C2000Ware_5_04_00_00\device_support\f2837xd\headers\include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1DB79E-05D3-5F71-32FD-88786543D752}"/>
              </a:ext>
            </a:extLst>
          </p:cNvPr>
          <p:cNvSpPr txBox="1"/>
          <p:nvPr/>
        </p:nvSpPr>
        <p:spPr>
          <a:xfrm>
            <a:off x="5492749" y="1022469"/>
            <a:ext cx="40417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workspacefolder</a:t>
            </a:r>
            <a:r>
              <a:rPr lang="en-US" sz="1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1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Project_IO</a:t>
            </a:r>
            <a:r>
              <a:rPr lang="en-US" sz="1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\INCLUDE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A966E4-8AC5-0122-2ECA-B22439F9F2F3}"/>
              </a:ext>
            </a:extLst>
          </p:cNvPr>
          <p:cNvSpPr txBox="1"/>
          <p:nvPr/>
        </p:nvSpPr>
        <p:spPr>
          <a:xfrm>
            <a:off x="0" y="568325"/>
            <a:ext cx="12192000" cy="41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 all header files from C2000ware and paste in the project INCLUDE folder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E01A70D-ECFE-5979-AF78-9DBF1DE5F3A8}"/>
              </a:ext>
            </a:extLst>
          </p:cNvPr>
          <p:cNvGrpSpPr/>
          <p:nvPr/>
        </p:nvGrpSpPr>
        <p:grpSpPr>
          <a:xfrm>
            <a:off x="203200" y="1269186"/>
            <a:ext cx="9918700" cy="5429670"/>
            <a:chOff x="196850" y="1428330"/>
            <a:chExt cx="9918700" cy="542967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4A70C70-C5BB-7853-B929-206695239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6850" y="1428330"/>
              <a:ext cx="9918700" cy="542967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62E9F52-D0C5-8C90-0896-AB048CE7253D}"/>
                </a:ext>
              </a:extLst>
            </p:cNvPr>
            <p:cNvSpPr txBox="1"/>
            <p:nvPr/>
          </p:nvSpPr>
          <p:spPr>
            <a:xfrm>
              <a:off x="3944657" y="5019434"/>
              <a:ext cx="871102" cy="46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5BFD5B-C32D-BDD0-2BD8-742A70803DA8}"/>
                </a:ext>
              </a:extLst>
            </p:cNvPr>
            <p:cNvSpPr txBox="1"/>
            <p:nvPr/>
          </p:nvSpPr>
          <p:spPr>
            <a:xfrm>
              <a:off x="8935757" y="4701934"/>
              <a:ext cx="871102" cy="518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36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A7C1E-CC04-CD8E-AB38-803989B1C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5F5D6D-44FA-709C-C13A-235D6C7C5AB1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Device support Files : Header Files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ECAD9E-6E8C-E63B-009A-E2EA39BEB738}"/>
              </a:ext>
            </a:extLst>
          </p:cNvPr>
          <p:cNvSpPr txBox="1"/>
          <p:nvPr/>
        </p:nvSpPr>
        <p:spPr>
          <a:xfrm>
            <a:off x="0" y="568325"/>
            <a:ext cx="12192000" cy="41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 all header files from C2000ware and paste in the project INCLUDE folder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EB91C44-AB06-6E61-89E6-42F86DDAEE85}"/>
              </a:ext>
            </a:extLst>
          </p:cNvPr>
          <p:cNvGrpSpPr/>
          <p:nvPr/>
        </p:nvGrpSpPr>
        <p:grpSpPr>
          <a:xfrm>
            <a:off x="751448" y="1144705"/>
            <a:ext cx="8919276" cy="5472997"/>
            <a:chOff x="751448" y="1144705"/>
            <a:chExt cx="8919276" cy="547299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3620B4C-DC46-D5D4-8044-13F92D071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1448" y="1436597"/>
              <a:ext cx="8919276" cy="518110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9B98D8A-176A-DFBC-D95F-CE6641DED301}"/>
                </a:ext>
              </a:extLst>
            </p:cNvPr>
            <p:cNvSpPr txBox="1"/>
            <p:nvPr/>
          </p:nvSpPr>
          <p:spPr>
            <a:xfrm>
              <a:off x="838200" y="1160094"/>
              <a:ext cx="45466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C2000Ware_5_04_00_00\device_support\f2837xd\common\include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D929907-EDE8-3555-5755-2277881BE9FF}"/>
                </a:ext>
              </a:extLst>
            </p:cNvPr>
            <p:cNvSpPr txBox="1"/>
            <p:nvPr/>
          </p:nvSpPr>
          <p:spPr>
            <a:xfrm>
              <a:off x="6096000" y="1144705"/>
              <a:ext cx="3574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Workspace Folder &gt;&gt;Project Folder &gt;&gt; INCLUDE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3655B70-4F19-A834-95D2-5316577595F0}"/>
                </a:ext>
              </a:extLst>
            </p:cNvPr>
            <p:cNvSpPr txBox="1"/>
            <p:nvPr/>
          </p:nvSpPr>
          <p:spPr>
            <a:xfrm>
              <a:off x="4001807" y="4901959"/>
              <a:ext cx="871102" cy="46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4916583-817B-0D45-4C6C-F45C7406FAA5}"/>
                </a:ext>
              </a:extLst>
            </p:cNvPr>
            <p:cNvSpPr txBox="1"/>
            <p:nvPr/>
          </p:nvSpPr>
          <p:spPr>
            <a:xfrm>
              <a:off x="8561107" y="4901959"/>
              <a:ext cx="871102" cy="518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8057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AC7C2-4DC5-6358-DA7F-818035C7C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6249E5-DAF1-2E21-01F8-FE675B036901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Device support Files : Source Files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E7ED222-B9FE-92FB-68BA-54F45BD5A1B5}"/>
              </a:ext>
            </a:extLst>
          </p:cNvPr>
          <p:cNvGrpSpPr/>
          <p:nvPr/>
        </p:nvGrpSpPr>
        <p:grpSpPr>
          <a:xfrm>
            <a:off x="641350" y="1469804"/>
            <a:ext cx="8978900" cy="5181396"/>
            <a:chOff x="641350" y="1469804"/>
            <a:chExt cx="8978900" cy="51813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690BFFB-42A4-C8DE-3D93-7F50DDF79CF4}"/>
                </a:ext>
              </a:extLst>
            </p:cNvPr>
            <p:cNvSpPr txBox="1"/>
            <p:nvPr/>
          </p:nvSpPr>
          <p:spPr>
            <a:xfrm>
              <a:off x="881063" y="1501273"/>
              <a:ext cx="45466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C2000Ware_5_04_00_00\device_support\f2837xd\header\source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F52FDC-D2B0-FABD-2642-B4955FF97563}"/>
                </a:ext>
              </a:extLst>
            </p:cNvPr>
            <p:cNvSpPr txBox="1"/>
            <p:nvPr/>
          </p:nvSpPr>
          <p:spPr>
            <a:xfrm>
              <a:off x="5924550" y="1469804"/>
              <a:ext cx="3574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Workspace Folder &gt;&gt;Project Folder &gt;&gt; SOURCE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08EDAA9-0AB4-4CDB-4322-8488EC531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350" y="1731149"/>
              <a:ext cx="8978900" cy="492005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A606F1-23D5-E311-8EA6-F351AE30DA31}"/>
                </a:ext>
              </a:extLst>
            </p:cNvPr>
            <p:cNvSpPr txBox="1"/>
            <p:nvPr/>
          </p:nvSpPr>
          <p:spPr>
            <a:xfrm>
              <a:off x="4001807" y="4901959"/>
              <a:ext cx="871102" cy="46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77101B-1E03-9B8A-B6A9-179153E10475}"/>
                </a:ext>
              </a:extLst>
            </p:cNvPr>
            <p:cNvSpPr txBox="1"/>
            <p:nvPr/>
          </p:nvSpPr>
          <p:spPr>
            <a:xfrm>
              <a:off x="8561107" y="4901959"/>
              <a:ext cx="871102" cy="518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3600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2A07-A8F0-7F2E-39C5-B0712E6A5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56C85E-BFC9-AB98-76F4-22C7731377D0}"/>
              </a:ext>
            </a:extLst>
          </p:cNvPr>
          <p:cNvSpPr/>
          <p:nvPr/>
        </p:nvSpPr>
        <p:spPr>
          <a:xfrm>
            <a:off x="0" y="117475"/>
            <a:ext cx="12192000" cy="45085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Device support Files : Source Files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F01745-BB76-E29E-7806-B912858EB534}"/>
              </a:ext>
            </a:extLst>
          </p:cNvPr>
          <p:cNvSpPr txBox="1"/>
          <p:nvPr/>
        </p:nvSpPr>
        <p:spPr>
          <a:xfrm>
            <a:off x="0" y="568325"/>
            <a:ext cx="12192000" cy="41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 the linker file “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F2837xD_RAM_lnk_cpu1.cmd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from the address shown and paste in the project’s SUPPORT folder in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driverlib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folder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C849780-AE6B-22AA-A194-CF62BEA9697D}"/>
              </a:ext>
            </a:extLst>
          </p:cNvPr>
          <p:cNvGrpSpPr/>
          <p:nvPr/>
        </p:nvGrpSpPr>
        <p:grpSpPr>
          <a:xfrm>
            <a:off x="704850" y="1325782"/>
            <a:ext cx="9798050" cy="5319180"/>
            <a:chOff x="704850" y="1325782"/>
            <a:chExt cx="9798050" cy="531918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3FCB483-AC54-1E53-4767-D8F33DBE1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4850" y="1618861"/>
              <a:ext cx="9798050" cy="5026101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608FA2-CDB8-BB5B-C186-32E964E60EA0}"/>
                </a:ext>
              </a:extLst>
            </p:cNvPr>
            <p:cNvSpPr txBox="1"/>
            <p:nvPr/>
          </p:nvSpPr>
          <p:spPr>
            <a:xfrm>
              <a:off x="1319213" y="1357251"/>
              <a:ext cx="45466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C2000Ware_5_04_00_00\device_support\f2837xd\common\source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0073656-C043-8E3F-213D-A83AEC8B046D}"/>
                </a:ext>
              </a:extLst>
            </p:cNvPr>
            <p:cNvSpPr txBox="1"/>
            <p:nvPr/>
          </p:nvSpPr>
          <p:spPr>
            <a:xfrm>
              <a:off x="6362700" y="1325782"/>
              <a:ext cx="3574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Workspace Folder &gt;&gt;Project Folder &gt;&gt; SOURCE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BD6DA8-5F14-2A85-FDB8-F0EB0AA7B5CB}"/>
                </a:ext>
              </a:extLst>
            </p:cNvPr>
            <p:cNvSpPr txBox="1"/>
            <p:nvPr/>
          </p:nvSpPr>
          <p:spPr>
            <a:xfrm>
              <a:off x="4507022" y="4981761"/>
              <a:ext cx="871102" cy="46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72208C-6C85-A5F9-C0DA-DED7F3492CA0}"/>
                </a:ext>
              </a:extLst>
            </p:cNvPr>
            <p:cNvSpPr txBox="1"/>
            <p:nvPr/>
          </p:nvSpPr>
          <p:spPr>
            <a:xfrm>
              <a:off x="9066322" y="4981761"/>
              <a:ext cx="871102" cy="518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N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1428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460</Words>
  <Application>Microsoft Office PowerPoint</Application>
  <PresentationFormat>Widescreen</PresentationFormat>
  <Paragraphs>74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Mohammad Sameer Irfan</dc:creator>
  <cp:lastModifiedBy>Mohammad Sameer Irfan</cp:lastModifiedBy>
  <cp:revision>14</cp:revision>
  <dcterms:created xsi:type="dcterms:W3CDTF">2025-01-09T06:47:22Z</dcterms:created>
  <dcterms:modified xsi:type="dcterms:W3CDTF">2025-01-10T06:50:46Z</dcterms:modified>
</cp:coreProperties>
</file>