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2E5D4-62C1-A5F6-54F7-2CE6C1A0D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7513D-8272-2397-FF34-7DBE56E0D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AF040-4EAF-A1D0-8C14-00AC0E1A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3A33-AFF9-83B9-5A00-C708CD7A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5F4A2-B762-0D08-3171-7CDBCFAE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9485D-78BB-F34D-4A9B-CE89B737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6B272-B0E3-6011-B4D6-D9B4380E2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BA6C7-D98D-23CD-01D0-47BE33EA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1FA4-3A3B-1552-0CD1-6E421756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61CA2-6012-DECE-1529-1020D0CE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0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DA7C5A-3ACC-2690-D851-A3A8334A82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1AFFA4-9B0B-26B7-2DE7-4E042B76E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6097A-C8E4-52D0-3203-EE4E7441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01564-9820-2564-1DBA-9D70F734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CCAA-E102-8006-1A6D-8BFDBBB49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35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5B0F-2CA2-F6F6-3A9F-C29680757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253DC-C8E7-90A2-85B6-B2D808C97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4A8E1-58C0-79A3-C84F-64D82810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F7F46-9469-1846-94BB-3C407E62E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43A64-8637-422D-686F-79FE28DC9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8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ADF9-4B8A-174A-34CB-459F5718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BEF06-B615-3410-B3BE-DCD90EDC7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594FE-7735-A61D-72C9-E20A61AE0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6681B-D162-445E-7F79-556F78C9E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EC5C6-5B32-A583-2C5B-8EFEEEB8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8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0173F-0B3C-9929-6275-F71E3194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FBE6B-72C3-C1B3-7B6B-4D7E5C5351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49E12E-1A72-11C4-CD09-4D2C4445A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9369C-F23F-221E-406F-A3BC386A9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C4800-AD6F-BD0B-150E-B7EB09F4E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F8AF9A-1E8D-C64C-4E86-C80515F0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6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B1EF-798C-C3CA-4242-9BB2B649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DE475-9B82-8DB1-531C-6599675FC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D0528-9220-3AA2-DD85-6266C487B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1D8C8-01BE-94EB-4268-7B06C5709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E251F-11B6-26A8-721F-C976DC616F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5CE2F-0483-C0E5-1F8A-FB0E2C997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17284F-50E4-25EC-8C12-59337245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D9C42C-6B41-CE5F-3CC4-EC364906E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8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A11E-A028-856A-F156-09DF46AD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79BDE1-AC83-6A6A-B96C-D8DCAF82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7DE7-8257-6674-1702-CF6C19B2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95E78B-D6ED-B87E-DF97-9EE24B5A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1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533936-D430-C07E-07E5-4C30C01F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E41D5-9CBF-7574-2E94-EB53C53CD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C62A-CAE9-553C-D7ED-E7E64598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5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0955-4C20-B828-3474-A0B17185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44A0B-8E4F-0547-08C9-EFDB12A03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86EB6-D476-9ACE-0CDC-3F94E968C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9A4D2-2494-BDE9-E9D2-077A9178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B344C-1229-8293-730D-9BED412CB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8694D-4C77-41C2-ABC8-CB426B3C8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7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3C38-A4BC-570C-ADAA-78E8F1BC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013691-7B76-EAC4-D202-42B8EAA15B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8E16F-2FE3-6A90-5198-A6D7B9E77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9B03C0-43EC-42A4-2676-F9CA8013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38CE6-54C9-EE57-5673-728AC682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5586E-6DC2-74B6-D942-E3841359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33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C03D07-ACFD-EFE6-D44B-6B6078283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DA7A-A34D-7AA4-56BF-1879D9F6A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32D2D-9486-9D84-5675-536590E4E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4112-9A95-4C8A-B06C-619A09223881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BAAD5-0F96-060A-AA1A-CC22EBDCA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CBF3-E9F2-A030-32D9-D7FDA3A8A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F695-1A04-4107-A8FF-A081162CE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5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BD0250B-F636-E598-9D2D-49F07FA2E857}"/>
              </a:ext>
            </a:extLst>
          </p:cNvPr>
          <p:cNvGrpSpPr/>
          <p:nvPr/>
        </p:nvGrpSpPr>
        <p:grpSpPr>
          <a:xfrm>
            <a:off x="-2397760" y="0"/>
            <a:ext cx="9144000" cy="6858000"/>
            <a:chOff x="0" y="0"/>
            <a:chExt cx="9144000" cy="6858000"/>
          </a:xfrm>
        </p:grpSpPr>
        <p:pic>
          <p:nvPicPr>
            <p:cNvPr id="5" name="Picture 4" descr="A close-up of a computer&#10;&#10;Description automatically generated with low confidence">
              <a:extLst>
                <a:ext uri="{FF2B5EF4-FFF2-40B4-BE49-F238E27FC236}">
                  <a16:creationId xmlns:a16="http://schemas.microsoft.com/office/drawing/2014/main" id="{E82A6C0F-8CD8-4A59-E287-F9213FDF7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F08DECE4-0FD6-DFFD-B047-F1B131C9519D}"/>
                </a:ext>
              </a:extLst>
            </p:cNvPr>
            <p:cNvSpPr/>
            <p:nvPr/>
          </p:nvSpPr>
          <p:spPr>
            <a:xfrm rot="5400000">
              <a:off x="3001819" y="1043710"/>
              <a:ext cx="189344" cy="1731818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D64050-4FD6-DC5A-23C5-D0E1BE2F3DF2}"/>
                </a:ext>
              </a:extLst>
            </p:cNvPr>
            <p:cNvSpPr txBox="1"/>
            <p:nvPr/>
          </p:nvSpPr>
          <p:spPr>
            <a:xfrm>
              <a:off x="6205221" y="2084878"/>
              <a:ext cx="1305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Good signal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EBA4F7-6CA9-CBC7-738B-D9AA07F96ED6}"/>
                </a:ext>
              </a:extLst>
            </p:cNvPr>
            <p:cNvSpPr txBox="1"/>
            <p:nvPr/>
          </p:nvSpPr>
          <p:spPr>
            <a:xfrm>
              <a:off x="2530470" y="1540287"/>
              <a:ext cx="1154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Bad signal</a:t>
              </a:r>
            </a:p>
          </p:txBody>
        </p:sp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CED2C782-1686-1D9C-3174-C3B64E954FAE}"/>
                </a:ext>
              </a:extLst>
            </p:cNvPr>
            <p:cNvSpPr/>
            <p:nvPr/>
          </p:nvSpPr>
          <p:spPr>
            <a:xfrm rot="5713406">
              <a:off x="6047371" y="486260"/>
              <a:ext cx="315700" cy="3863344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79FFBB8-6A51-BED6-2522-48BB03D328D0}"/>
              </a:ext>
            </a:extLst>
          </p:cNvPr>
          <p:cNvSpPr/>
          <p:nvPr/>
        </p:nvSpPr>
        <p:spPr>
          <a:xfrm>
            <a:off x="-184729" y="2004291"/>
            <a:ext cx="1035860" cy="181494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7975F1-C9E3-1D50-F201-B182ABD2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120" y="4676"/>
            <a:ext cx="6480000" cy="37501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514B21-8E7A-4E76-C5FB-889A834C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120" y="3819238"/>
            <a:ext cx="6480000" cy="367359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16416C5-DF95-EBBE-0B4E-7214520EB98E}"/>
              </a:ext>
            </a:extLst>
          </p:cNvPr>
          <p:cNvSpPr txBox="1"/>
          <p:nvPr/>
        </p:nvSpPr>
        <p:spPr>
          <a:xfrm>
            <a:off x="7420692" y="53579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Good signal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4C54AC-11B5-887A-22AD-1A4C10918143}"/>
              </a:ext>
            </a:extLst>
          </p:cNvPr>
          <p:cNvSpPr txBox="1"/>
          <p:nvPr/>
        </p:nvSpPr>
        <p:spPr>
          <a:xfrm>
            <a:off x="7496032" y="4101317"/>
            <a:ext cx="115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Bad signal</a:t>
            </a:r>
          </a:p>
        </p:txBody>
      </p:sp>
    </p:spTree>
    <p:extLst>
      <p:ext uri="{BB962C8B-B14F-4D97-AF65-F5344CB8AC3E}">
        <p14:creationId xmlns:p14="http://schemas.microsoft.com/office/powerpoint/2010/main" val="3685234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1F8D90-0FFD-2AA5-545A-5BA8EBA1AB39}"/>
              </a:ext>
            </a:extLst>
          </p:cNvPr>
          <p:cNvSpPr txBox="1"/>
          <p:nvPr/>
        </p:nvSpPr>
        <p:spPr>
          <a:xfrm>
            <a:off x="570535" y="449655"/>
            <a:ext cx="1105092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Time(s)    Ch  ID                    DLC Data</a:t>
            </a:r>
          </a:p>
          <a:p>
            <a:r>
              <a:rPr lang="en-US" dirty="0"/>
              <a:t> 122.042834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122.043384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122.043938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122.044491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122.045045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122.051296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122.927160 1  114             Rx   d 8 01 2D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123.940403 1  114             Rx   d 8 01 2D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124.953589 1  114             Rx   d 8 01 2D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125.966815 1  114             Rx   d 8 01 2D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126.980529 1  114             Rx   d 8 01 2D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128.001665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128.002214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128.002773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128.003317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128.003876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128.004420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128.004979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  <a:p>
            <a:r>
              <a:rPr lang="en-US" dirty="0"/>
              <a:t> 128.005532 1  114             Rx   d 8 01 2C 00 00 08 00 00 00   Length = 0 </a:t>
            </a:r>
            <a:r>
              <a:rPr lang="en-US" dirty="0" err="1"/>
              <a:t>BitCount</a:t>
            </a:r>
            <a:r>
              <a:rPr lang="en-US" dirty="0"/>
              <a:t> = 0 ID = 276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8AFED7-DB89-BBF2-CF7A-393467942444}"/>
              </a:ext>
            </a:extLst>
          </p:cNvPr>
          <p:cNvSpPr/>
          <p:nvPr/>
        </p:nvSpPr>
        <p:spPr>
          <a:xfrm>
            <a:off x="570535" y="729204"/>
            <a:ext cx="8747085" cy="1400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304C57-B08B-B167-FD1E-BD44AD326A62}"/>
              </a:ext>
            </a:extLst>
          </p:cNvPr>
          <p:cNvSpPr/>
          <p:nvPr/>
        </p:nvSpPr>
        <p:spPr>
          <a:xfrm>
            <a:off x="570534" y="2176041"/>
            <a:ext cx="8747085" cy="18288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7BC1C5-5EB3-6082-FB5F-A08F37758909}"/>
              </a:ext>
            </a:extLst>
          </p:cNvPr>
          <p:cNvSpPr/>
          <p:nvPr/>
        </p:nvSpPr>
        <p:spPr>
          <a:xfrm>
            <a:off x="570533" y="4051141"/>
            <a:ext cx="8747085" cy="19792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AEDD2-1BD4-1744-2EE5-116703F0527E}"/>
              </a:ext>
            </a:extLst>
          </p:cNvPr>
          <p:cNvSpPr txBox="1"/>
          <p:nvPr/>
        </p:nvSpPr>
        <p:spPr>
          <a:xfrm>
            <a:off x="9317618" y="1429472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BF726-E69F-9014-0159-A1F2439A009A}"/>
              </a:ext>
            </a:extLst>
          </p:cNvPr>
          <p:cNvSpPr txBox="1"/>
          <p:nvPr/>
        </p:nvSpPr>
        <p:spPr>
          <a:xfrm>
            <a:off x="9317618" y="295960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1F903-19A8-F6F9-C4F0-18E41E14B091}"/>
              </a:ext>
            </a:extLst>
          </p:cNvPr>
          <p:cNvSpPr txBox="1"/>
          <p:nvPr/>
        </p:nvSpPr>
        <p:spPr>
          <a:xfrm>
            <a:off x="9317618" y="4489744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2641340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475</Words>
  <Application>Microsoft Office PowerPoint</Application>
  <PresentationFormat>Widescreen</PresentationFormat>
  <Paragraphs>27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Luiz Rizki Ramelan</dc:creator>
  <cp:lastModifiedBy>Luiz Rizki Ramelan</cp:lastModifiedBy>
  <cp:revision>1</cp:revision>
  <dcterms:created xsi:type="dcterms:W3CDTF">2023-05-03T00:56:22Z</dcterms:created>
  <dcterms:modified xsi:type="dcterms:W3CDTF">2023-05-03T01:49:54Z</dcterms:modified>
</cp:coreProperties>
</file>