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97386" autoAdjust="0"/>
  </p:normalViewPr>
  <p:slideViewPr>
    <p:cSldViewPr snapToGrid="0">
      <p:cViewPr varScale="1">
        <p:scale>
          <a:sx n="155" d="100"/>
          <a:sy n="155" d="100"/>
        </p:scale>
        <p:origin x="88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5D3AF-FC8F-4FF3-9308-5ADCFF44DA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1015E-9317-43C8-AABB-0E54FEF14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8203-4F24-0FB2-471B-8A2EB5C8B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BC9AB-1892-DE83-1AE7-C2BF235EE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68B7C-D455-8275-E9FB-DD3D9F1D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5B7AA-B983-0383-C56A-788972F1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ACC7-B0D3-25F7-C7AB-5DBA787B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7AFB-F493-38ED-5762-1E6CE3A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3AE86-BE64-1E17-D96C-40C52D35F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7DE56-B672-A9C8-C155-A768A976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27A4D-885F-2C57-7226-8DBCE4A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9262D-3FBF-2A2A-7176-16478AB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B38D4-AEF7-EB66-D0A0-6E09C4D18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B6C25-C28F-73F6-87F8-E74FCE3E2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84DB6-9A71-510E-C3A1-D717CC69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EE7C-728E-F6C6-B079-A360EBEA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8A14-0824-ECA1-C870-CA1B5964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CCB1-0EB9-D656-3E2B-110DD231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5806-3AAD-3DB4-D6F2-DDD94C599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7099-BC72-85F2-420C-636004B2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8ED51-0226-0081-6A34-9B00DE1E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F9A9A-D689-D37F-DBF2-A7FAA276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0210-C0BB-9421-9141-1602D3E9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51D4-B52C-6D97-F327-0DF9CB27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1BF4-353A-EC2A-495B-CA73E304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C1DB-5A10-1B46-4B55-7B1B347E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58F4D-602C-536A-BC98-6EC2F3CA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9B80-C74F-C23F-FA8E-D8B3D509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B4E3D-2D32-6B24-693F-5FC1B60B6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0DBB5-8372-F5A6-788C-64235604E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AABEE-520E-6DE7-3D40-02C4A6BD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A4E3C-53CF-2381-A6B8-AF0F84A4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22C84-C431-391F-35EC-EA27DB67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9474-73BF-2D55-39A2-40CB91CD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5CA20-6118-593F-794B-435FA3173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7F0F2-289E-FCF3-8A78-6B8BE0628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44EA7-FE5A-1D3E-C915-099C2A235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CE86A-AC13-84B2-169B-462EF136C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A446-7BFB-1E53-2007-BCAE1162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93682-8BE1-F6BE-173E-D977B58B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89AD6-0E5E-EAAC-77F7-B69F44BD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9A9F-6B45-8016-4B0B-D184B67C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E404E-4590-5B81-DA1A-8457D6F0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148F8-24E6-9803-9F26-E1A0BFDE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2C128-4846-281F-7749-0A8CB0FA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7BC379-5168-3E78-129F-D6A9CDE5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5D055-207E-F2BC-FCE6-45F4D99D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F92B0-8B26-F98D-3A67-51BE9E2D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E21-178B-23AF-54F7-82C206E8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CE64-DE96-7DCD-72A9-D2E3D9F2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9BD0F-07A9-B4AC-A42C-514ABB60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6FA3C-AD49-FCF7-1546-511229A9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17FE2-5BF6-0AE5-FBFE-A8C91DF6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09773-7C7A-7509-3144-588DB5D7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3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D58A-229B-AF40-7C09-C80B5131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5CFE0-F8C8-F216-D9AD-D8BDBB115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F3A21-7035-1E88-2324-76C7518FD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C8A59-AF05-8F93-A99F-7B9BB322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E0352-9519-2BD4-DD75-5847FE72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FD5B9-50FF-3897-1E43-3D125F2F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90069-996E-C828-5C76-DE05A3F9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F8F76-4586-3F50-37B2-C616E426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FDCCF-E9A5-13AF-0DE4-B71987462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29255-9E1C-4220-A076-E6139CA2B8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E6FF-69C3-C8F2-861A-55DA34E2F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10E4B-9E22-07CD-FBF0-0742F0E12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E3DDF-0B5B-4D78-817F-0889809D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5CE046-7432-4A0D-492A-7AAFA5FBE28A}"/>
              </a:ext>
            </a:extLst>
          </p:cNvPr>
          <p:cNvSpPr/>
          <p:nvPr/>
        </p:nvSpPr>
        <p:spPr>
          <a:xfrm>
            <a:off x="1" y="2718137"/>
            <a:ext cx="12191999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64A8F4-BDAD-C849-F5CC-23859CA3147C}"/>
              </a:ext>
            </a:extLst>
          </p:cNvPr>
          <p:cNvSpPr txBox="1"/>
          <p:nvPr/>
        </p:nvSpPr>
        <p:spPr>
          <a:xfrm>
            <a:off x="367287" y="2629405"/>
            <a:ext cx="11166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CCS Set-up for TMS320F28379D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9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8850B-2913-3AE2-E2E8-1F59423A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0AA9B-29AA-E846-3BEB-F9164A4AAE94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B4E44D-A6D9-F225-34CA-C1C243CA9AE5}"/>
              </a:ext>
            </a:extLst>
          </p:cNvPr>
          <p:cNvGrpSpPr/>
          <p:nvPr/>
        </p:nvGrpSpPr>
        <p:grpSpPr>
          <a:xfrm>
            <a:off x="72390" y="533209"/>
            <a:ext cx="12047220" cy="6324791"/>
            <a:chOff x="-63500" y="457200"/>
            <a:chExt cx="12192000" cy="6400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D979F2-E95B-6391-74BF-6A41F145B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3500" y="715839"/>
              <a:ext cx="12192000" cy="6142161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4599DA4-BA91-73F4-F543-7ED608356290}"/>
                </a:ext>
              </a:extLst>
            </p:cNvPr>
            <p:cNvSpPr/>
            <p:nvPr/>
          </p:nvSpPr>
          <p:spPr>
            <a:xfrm>
              <a:off x="821300" y="1409701"/>
              <a:ext cx="3477650" cy="429259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말풍선: 사각형 4">
              <a:extLst>
                <a:ext uri="{FF2B5EF4-FFF2-40B4-BE49-F238E27FC236}">
                  <a16:creationId xmlns:a16="http://schemas.microsoft.com/office/drawing/2014/main" id="{3000BCD7-00AE-CDB9-D306-E747B123B342}"/>
                </a:ext>
              </a:extLst>
            </p:cNvPr>
            <p:cNvSpPr/>
            <p:nvPr/>
          </p:nvSpPr>
          <p:spPr>
            <a:xfrm>
              <a:off x="4411018" y="2779448"/>
              <a:ext cx="1126182" cy="329365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opy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말풍선: 사각형 4">
              <a:extLst>
                <a:ext uri="{FF2B5EF4-FFF2-40B4-BE49-F238E27FC236}">
                  <a16:creationId xmlns:a16="http://schemas.microsoft.com/office/drawing/2014/main" id="{E9927516-E965-C666-5D3C-EBBAECECE2D2}"/>
                </a:ext>
              </a:extLst>
            </p:cNvPr>
            <p:cNvSpPr/>
            <p:nvPr/>
          </p:nvSpPr>
          <p:spPr>
            <a:xfrm>
              <a:off x="11233945" y="1986594"/>
              <a:ext cx="737012" cy="329365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Paste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D86EB-2ECD-EEA8-A258-AB4EEBD13357}"/>
                </a:ext>
              </a:extLst>
            </p:cNvPr>
            <p:cNvSpPr txBox="1"/>
            <p:nvPr/>
          </p:nvSpPr>
          <p:spPr>
            <a:xfrm>
              <a:off x="7933350" y="457200"/>
              <a:ext cx="22691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Workspace Folder &gt;&gt; INCLUDE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52587A-708B-EEE7-CEB7-FCA9887ECCC2}"/>
                </a:ext>
              </a:extLst>
            </p:cNvPr>
            <p:cNvSpPr txBox="1"/>
            <p:nvPr/>
          </p:nvSpPr>
          <p:spPr>
            <a:xfrm>
              <a:off x="-23342" y="457200"/>
              <a:ext cx="60306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SUITE &gt;&gt; Device support &gt; F2837xD &gt; v210 &gt; </a:t>
              </a:r>
              <a:r>
                <a:rPr lang="en-US" sz="1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F2837xD_Common&gt; include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11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666AD-6DF6-58B0-53C9-E28AD99AA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122902-4BB4-6638-99C6-4BDFC3867700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A578F5-872B-21AA-9AF1-EB72672EEE2C}"/>
              </a:ext>
            </a:extLst>
          </p:cNvPr>
          <p:cNvGrpSpPr/>
          <p:nvPr/>
        </p:nvGrpSpPr>
        <p:grpSpPr>
          <a:xfrm>
            <a:off x="112071" y="533209"/>
            <a:ext cx="10468540" cy="6378131"/>
            <a:chOff x="112071" y="533209"/>
            <a:chExt cx="10468540" cy="63781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E72067-6CB4-E9A4-47BD-93F7D5FE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019" y="819840"/>
              <a:ext cx="9553669" cy="6091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D47554-8D48-0033-E3E3-6071DA2AAEA3}"/>
                </a:ext>
              </a:extLst>
            </p:cNvPr>
            <p:cNvSpPr txBox="1"/>
            <p:nvPr/>
          </p:nvSpPr>
          <p:spPr>
            <a:xfrm>
              <a:off x="7303717" y="533209"/>
              <a:ext cx="224220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Workspace Folder &gt;&gt; SOURCE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2B4A2-9843-9703-77AF-40619E6C8C3B}"/>
                </a:ext>
              </a:extLst>
            </p:cNvPr>
            <p:cNvSpPr txBox="1"/>
            <p:nvPr/>
          </p:nvSpPr>
          <p:spPr>
            <a:xfrm>
              <a:off x="112071" y="533209"/>
              <a:ext cx="59590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SUITE &gt;&gt; Device support &gt; F2837xD &gt; v210 &gt; </a:t>
              </a:r>
              <a:r>
                <a:rPr lang="en-US" sz="1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F2837xD_Common&gt; source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42A9D3A-658B-9DB8-AFEF-1056C1FC1FF6}"/>
                </a:ext>
              </a:extLst>
            </p:cNvPr>
            <p:cNvSpPr/>
            <p:nvPr/>
          </p:nvSpPr>
          <p:spPr>
            <a:xfrm>
              <a:off x="1441983" y="1308187"/>
              <a:ext cx="3099537" cy="38048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말풍선: 사각형 4">
              <a:extLst>
                <a:ext uri="{FF2B5EF4-FFF2-40B4-BE49-F238E27FC236}">
                  <a16:creationId xmlns:a16="http://schemas.microsoft.com/office/drawing/2014/main" id="{875F8EE4-AC99-F0D2-6012-DB6235242A33}"/>
                </a:ext>
              </a:extLst>
            </p:cNvPr>
            <p:cNvSpPr/>
            <p:nvPr/>
          </p:nvSpPr>
          <p:spPr>
            <a:xfrm>
              <a:off x="4586044" y="2745488"/>
              <a:ext cx="1112809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opy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말풍선: 사각형 4">
              <a:extLst>
                <a:ext uri="{FF2B5EF4-FFF2-40B4-BE49-F238E27FC236}">
                  <a16:creationId xmlns:a16="http://schemas.microsoft.com/office/drawing/2014/main" id="{E9B5A20E-A99C-7907-7E31-8250B3AAF02C}"/>
                </a:ext>
              </a:extLst>
            </p:cNvPr>
            <p:cNvSpPr/>
            <p:nvPr/>
          </p:nvSpPr>
          <p:spPr>
            <a:xfrm>
              <a:off x="9852351" y="2336214"/>
              <a:ext cx="728260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Paste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19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1551E-773F-6848-48DB-A87A78A9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4457-E96D-1F04-CC3D-66C21585D663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8690D-C640-8C83-DD2E-0B67063BA512}"/>
              </a:ext>
            </a:extLst>
          </p:cNvPr>
          <p:cNvSpPr txBox="1"/>
          <p:nvPr/>
        </p:nvSpPr>
        <p:spPr>
          <a:xfrm>
            <a:off x="7303717" y="533209"/>
            <a:ext cx="2242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Workspace Folder &gt;&gt; 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BDFC-527F-62B9-6F47-E3A20CDFCDBF}"/>
              </a:ext>
            </a:extLst>
          </p:cNvPr>
          <p:cNvSpPr txBox="1"/>
          <p:nvPr/>
        </p:nvSpPr>
        <p:spPr>
          <a:xfrm>
            <a:off x="112071" y="533209"/>
            <a:ext cx="5959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SUITE &gt;&gt; Device support &gt; F2837xD &gt; v210 &gt; </a:t>
            </a:r>
            <a:r>
              <a:rPr lang="en-US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F2837xD_headers &gt; source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F31CF2-4382-33FC-E56D-38DDC556EC61}"/>
              </a:ext>
            </a:extLst>
          </p:cNvPr>
          <p:cNvGrpSpPr/>
          <p:nvPr/>
        </p:nvGrpSpPr>
        <p:grpSpPr>
          <a:xfrm>
            <a:off x="112071" y="891570"/>
            <a:ext cx="11216640" cy="5433221"/>
            <a:chOff x="112071" y="886217"/>
            <a:chExt cx="11216640" cy="54332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684679-7AD0-F65B-4DDF-59B19957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71" y="886217"/>
              <a:ext cx="11216640" cy="5433221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73D8155-C5FC-6BCB-3DE4-5E85778F7BCD}"/>
                </a:ext>
              </a:extLst>
            </p:cNvPr>
            <p:cNvSpPr/>
            <p:nvPr/>
          </p:nvSpPr>
          <p:spPr>
            <a:xfrm>
              <a:off x="1000023" y="1587843"/>
              <a:ext cx="3099537" cy="54575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말풍선: 사각형 4">
              <a:extLst>
                <a:ext uri="{FF2B5EF4-FFF2-40B4-BE49-F238E27FC236}">
                  <a16:creationId xmlns:a16="http://schemas.microsoft.com/office/drawing/2014/main" id="{87DDDDC7-1B75-DA2B-0A86-566059CD11B0}"/>
                </a:ext>
              </a:extLst>
            </p:cNvPr>
            <p:cNvSpPr/>
            <p:nvPr/>
          </p:nvSpPr>
          <p:spPr>
            <a:xfrm>
              <a:off x="4147379" y="1425116"/>
              <a:ext cx="1112809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opy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말풍선: 사각형 4">
              <a:extLst>
                <a:ext uri="{FF2B5EF4-FFF2-40B4-BE49-F238E27FC236}">
                  <a16:creationId xmlns:a16="http://schemas.microsoft.com/office/drawing/2014/main" id="{BCB4D3A7-5D17-3217-2BBE-2B5D3F86D0AF}"/>
                </a:ext>
              </a:extLst>
            </p:cNvPr>
            <p:cNvSpPr/>
            <p:nvPr/>
          </p:nvSpPr>
          <p:spPr>
            <a:xfrm>
              <a:off x="10278659" y="5357441"/>
              <a:ext cx="728260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Paste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12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D724-35BE-0B54-186F-542BCCD5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84E32-AFA9-F6D4-E984-A63DAB992D4C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76083-96BA-E5F0-EBAC-F0050BDE393D}"/>
              </a:ext>
            </a:extLst>
          </p:cNvPr>
          <p:cNvSpPr txBox="1"/>
          <p:nvPr/>
        </p:nvSpPr>
        <p:spPr>
          <a:xfrm>
            <a:off x="217104" y="842128"/>
            <a:ext cx="5959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SUITE &gt;&gt; Device support &gt; F2837xD &gt; v210 &gt; </a:t>
            </a:r>
            <a:r>
              <a:rPr lang="en-US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F2837xD_common &gt; </a:t>
            </a:r>
            <a:r>
              <a:rPr lang="en-US" sz="12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cmd</a:t>
            </a:r>
            <a:endParaRPr lang="en-US" sz="12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6AE58-9131-71C6-408C-348FD21F284E}"/>
              </a:ext>
            </a:extLst>
          </p:cNvPr>
          <p:cNvSpPr txBox="1"/>
          <p:nvPr/>
        </p:nvSpPr>
        <p:spPr>
          <a:xfrm>
            <a:off x="7563209" y="868710"/>
            <a:ext cx="2242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Workspace Folder &gt;&gt; CMD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697712-57EF-83AE-ACDB-ACD4812BF182}"/>
              </a:ext>
            </a:extLst>
          </p:cNvPr>
          <p:cNvGrpSpPr/>
          <p:nvPr/>
        </p:nvGrpSpPr>
        <p:grpSpPr>
          <a:xfrm>
            <a:off x="0" y="1213936"/>
            <a:ext cx="12192000" cy="5418667"/>
            <a:chOff x="0" y="1213936"/>
            <a:chExt cx="12192000" cy="54186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4D00CB-A113-2C98-8746-94A476F2C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3936"/>
              <a:ext cx="12192000" cy="5418667"/>
            </a:xfrm>
            <a:prstGeom prst="rect">
              <a:avLst/>
            </a:prstGeom>
          </p:spPr>
        </p:pic>
        <p:sp>
          <p:nvSpPr>
            <p:cNvPr id="17" name="말풍선: 사각형 4">
              <a:extLst>
                <a:ext uri="{FF2B5EF4-FFF2-40B4-BE49-F238E27FC236}">
                  <a16:creationId xmlns:a16="http://schemas.microsoft.com/office/drawing/2014/main" id="{2309C55A-F19C-DE63-1FCA-7C0E160D2CDA}"/>
                </a:ext>
              </a:extLst>
            </p:cNvPr>
            <p:cNvSpPr/>
            <p:nvPr/>
          </p:nvSpPr>
          <p:spPr>
            <a:xfrm>
              <a:off x="4289482" y="3760542"/>
              <a:ext cx="1112809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opy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말풍선: 사각형 4">
              <a:extLst>
                <a:ext uri="{FF2B5EF4-FFF2-40B4-BE49-F238E27FC236}">
                  <a16:creationId xmlns:a16="http://schemas.microsoft.com/office/drawing/2014/main" id="{AB95AFB6-783E-78B4-7D87-A6A5E0F33FCF}"/>
                </a:ext>
              </a:extLst>
            </p:cNvPr>
            <p:cNvSpPr/>
            <p:nvPr/>
          </p:nvSpPr>
          <p:spPr>
            <a:xfrm>
              <a:off x="10817629" y="2393061"/>
              <a:ext cx="1112809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Paste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13ED3DC-809D-165E-6358-339156109453}"/>
                </a:ext>
              </a:extLst>
            </p:cNvPr>
            <p:cNvSpPr/>
            <p:nvPr/>
          </p:nvSpPr>
          <p:spPr>
            <a:xfrm>
              <a:off x="817966" y="4176584"/>
              <a:ext cx="3420402" cy="2409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41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86246-68D0-32BF-2A86-47BD302B3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B2492E-BB9C-2BF5-A62E-63977C0E01DB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ED3303-63E8-FAD5-4E33-B05EF356FA34}"/>
              </a:ext>
            </a:extLst>
          </p:cNvPr>
          <p:cNvGrpSpPr/>
          <p:nvPr/>
        </p:nvGrpSpPr>
        <p:grpSpPr>
          <a:xfrm>
            <a:off x="0" y="1330220"/>
            <a:ext cx="12192000" cy="3878917"/>
            <a:chOff x="0" y="1311685"/>
            <a:chExt cx="12192000" cy="38789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5B1F5C-F3A4-2D15-6F04-B24D53663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67398"/>
              <a:ext cx="12192000" cy="352320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7EB2F6-99B5-C8F1-7952-8B19C91C2451}"/>
                </a:ext>
              </a:extLst>
            </p:cNvPr>
            <p:cNvSpPr txBox="1"/>
            <p:nvPr/>
          </p:nvSpPr>
          <p:spPr>
            <a:xfrm>
              <a:off x="390098" y="1311685"/>
              <a:ext cx="595907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SUITE &gt;&gt; Device support &gt; F2837xD &gt; v210 &gt; </a:t>
              </a:r>
              <a:r>
                <a:rPr lang="en-US" sz="1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F2837xD_headers &gt; </a:t>
              </a:r>
              <a:r>
                <a:rPr lang="en-US" sz="12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cmd</a:t>
              </a:r>
              <a:endParaRPr lang="en-US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A81A9B-D334-CED2-740D-68FA409CBC43}"/>
                </a:ext>
              </a:extLst>
            </p:cNvPr>
            <p:cNvSpPr txBox="1"/>
            <p:nvPr/>
          </p:nvSpPr>
          <p:spPr>
            <a:xfrm>
              <a:off x="7736203" y="1338267"/>
              <a:ext cx="224220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Workspace Folder &gt;&gt; CMD</a:t>
              </a:r>
            </a:p>
          </p:txBody>
        </p:sp>
        <p:sp>
          <p:nvSpPr>
            <p:cNvPr id="15" name="말풍선: 사각형 4">
              <a:extLst>
                <a:ext uri="{FF2B5EF4-FFF2-40B4-BE49-F238E27FC236}">
                  <a16:creationId xmlns:a16="http://schemas.microsoft.com/office/drawing/2014/main" id="{1F811AEB-E542-ADAD-D93E-BDE23397E67F}"/>
                </a:ext>
              </a:extLst>
            </p:cNvPr>
            <p:cNvSpPr/>
            <p:nvPr/>
          </p:nvSpPr>
          <p:spPr>
            <a:xfrm>
              <a:off x="4289482" y="2458981"/>
              <a:ext cx="1112809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opy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말풍선: 사각형 4">
              <a:extLst>
                <a:ext uri="{FF2B5EF4-FFF2-40B4-BE49-F238E27FC236}">
                  <a16:creationId xmlns:a16="http://schemas.microsoft.com/office/drawing/2014/main" id="{C03FE0C9-F186-BA34-F9F1-0989E139F4AF}"/>
                </a:ext>
              </a:extLst>
            </p:cNvPr>
            <p:cNvSpPr/>
            <p:nvPr/>
          </p:nvSpPr>
          <p:spPr>
            <a:xfrm>
              <a:off x="10879753" y="2296254"/>
              <a:ext cx="1112809" cy="325454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Paste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2FF0C8-94AF-75D9-EDF4-43D9F2C17D19}"/>
                </a:ext>
              </a:extLst>
            </p:cNvPr>
            <p:cNvSpPr/>
            <p:nvPr/>
          </p:nvSpPr>
          <p:spPr>
            <a:xfrm>
              <a:off x="877330" y="2825464"/>
              <a:ext cx="3412152" cy="2266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85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7986A-C31C-BFCB-0555-800591256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B5402D-8B5A-B3EF-8FB9-B60FA6FFC88A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Files Confirmation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33888B-9D57-9C15-129B-DCABD5AB0284}"/>
              </a:ext>
            </a:extLst>
          </p:cNvPr>
          <p:cNvGrpSpPr/>
          <p:nvPr/>
        </p:nvGrpSpPr>
        <p:grpSpPr>
          <a:xfrm>
            <a:off x="0" y="772027"/>
            <a:ext cx="7104179" cy="4197265"/>
            <a:chOff x="0" y="664821"/>
            <a:chExt cx="7104179" cy="41972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832EE0-1A9A-279D-463F-A237450F4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4821"/>
              <a:ext cx="7104179" cy="419726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DF3A63-9A8D-724B-E478-90599DB6C301}"/>
                </a:ext>
              </a:extLst>
            </p:cNvPr>
            <p:cNvSpPr/>
            <p:nvPr/>
          </p:nvSpPr>
          <p:spPr>
            <a:xfrm>
              <a:off x="1105801" y="3001899"/>
              <a:ext cx="4790502" cy="11762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670129-38F4-8EC7-BA19-5855D0A922B6}"/>
                </a:ext>
              </a:extLst>
            </p:cNvPr>
            <p:cNvSpPr txBox="1"/>
            <p:nvPr/>
          </p:nvSpPr>
          <p:spPr>
            <a:xfrm>
              <a:off x="1788468" y="4178107"/>
              <a:ext cx="331316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Confirm these project files present in the project Folder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02AFEA-14C2-F428-B701-6A34DD44E62F}"/>
              </a:ext>
            </a:extLst>
          </p:cNvPr>
          <p:cNvGrpSpPr/>
          <p:nvPr/>
        </p:nvGrpSpPr>
        <p:grpSpPr>
          <a:xfrm>
            <a:off x="7324257" y="696752"/>
            <a:ext cx="4867743" cy="4272540"/>
            <a:chOff x="7213354" y="725214"/>
            <a:chExt cx="4867743" cy="42725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991CF-81F8-FEA1-71A2-87CB87462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3354" y="725214"/>
              <a:ext cx="4867743" cy="4272540"/>
            </a:xfrm>
            <a:prstGeom prst="rect">
              <a:avLst/>
            </a:prstGeom>
          </p:spPr>
        </p:pic>
        <p:sp>
          <p:nvSpPr>
            <p:cNvPr id="12" name="말풍선: 사각형 1">
              <a:extLst>
                <a:ext uri="{FF2B5EF4-FFF2-40B4-BE49-F238E27FC236}">
                  <a16:creationId xmlns:a16="http://schemas.microsoft.com/office/drawing/2014/main" id="{76E39964-F0D0-262F-1A29-3C74557A30BF}"/>
                </a:ext>
              </a:extLst>
            </p:cNvPr>
            <p:cNvSpPr/>
            <p:nvPr/>
          </p:nvSpPr>
          <p:spPr>
            <a:xfrm>
              <a:off x="7945820" y="1248629"/>
              <a:ext cx="2320684" cy="407328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Delete this RAM &amp; FLASH file</a:t>
              </a:r>
              <a:endParaRPr lang="ko-KR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66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FA601-4979-8512-DD9F-A542B96A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765929-A7E7-FC02-5E07-5472E9913E40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Predefined symbol_1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617B7A-314D-7420-62EA-460D3729A6B3}"/>
              </a:ext>
            </a:extLst>
          </p:cNvPr>
          <p:cNvGrpSpPr/>
          <p:nvPr/>
        </p:nvGrpSpPr>
        <p:grpSpPr>
          <a:xfrm>
            <a:off x="-3702" y="1210962"/>
            <a:ext cx="3592928" cy="5647038"/>
            <a:chOff x="0" y="691978"/>
            <a:chExt cx="3592928" cy="56470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826E29-13E1-2728-7B2D-6226E369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1978"/>
              <a:ext cx="3592928" cy="56470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6E5DBE-C3F1-20FC-0182-137F75234C3B}"/>
                </a:ext>
              </a:extLst>
            </p:cNvPr>
            <p:cNvSpPr/>
            <p:nvPr/>
          </p:nvSpPr>
          <p:spPr>
            <a:xfrm>
              <a:off x="1173758" y="5900351"/>
              <a:ext cx="2193453" cy="2100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05D1D8-8AF4-8D73-7D0D-77FA3BE5EDDF}"/>
              </a:ext>
            </a:extLst>
          </p:cNvPr>
          <p:cNvSpPr/>
          <p:nvPr/>
        </p:nvSpPr>
        <p:spPr>
          <a:xfrm>
            <a:off x="0" y="1291280"/>
            <a:ext cx="2193453" cy="210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B45CE7-0154-8344-D261-DD3225667729}"/>
              </a:ext>
            </a:extLst>
          </p:cNvPr>
          <p:cNvGrpSpPr/>
          <p:nvPr/>
        </p:nvGrpSpPr>
        <p:grpSpPr>
          <a:xfrm>
            <a:off x="3628589" y="2046533"/>
            <a:ext cx="4492265" cy="3310328"/>
            <a:chOff x="3630440" y="956872"/>
            <a:chExt cx="4762845" cy="350971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98BB87-9B65-DA6E-6B45-8F2F08404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0440" y="956872"/>
              <a:ext cx="4762845" cy="350971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1CA88-FC40-8EC6-B499-CD4100429B4C}"/>
                </a:ext>
              </a:extLst>
            </p:cNvPr>
            <p:cNvSpPr/>
            <p:nvPr/>
          </p:nvSpPr>
          <p:spPr>
            <a:xfrm>
              <a:off x="3849688" y="1939839"/>
              <a:ext cx="690562" cy="1493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3251E8-5157-44DA-FBD1-D706DC9B3082}"/>
                </a:ext>
              </a:extLst>
            </p:cNvPr>
            <p:cNvSpPr/>
            <p:nvPr/>
          </p:nvSpPr>
          <p:spPr>
            <a:xfrm>
              <a:off x="7791450" y="1733120"/>
              <a:ext cx="155575" cy="1493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A4A077-82CE-2E7F-4659-C41BB33A7E66}"/>
                </a:ext>
              </a:extLst>
            </p:cNvPr>
            <p:cNvSpPr/>
            <p:nvPr/>
          </p:nvSpPr>
          <p:spPr>
            <a:xfrm>
              <a:off x="4865687" y="3254289"/>
              <a:ext cx="1004887" cy="3239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80D015-5460-DEC4-1B43-19BEA7F34753}"/>
              </a:ext>
            </a:extLst>
          </p:cNvPr>
          <p:cNvGrpSpPr/>
          <p:nvPr/>
        </p:nvGrpSpPr>
        <p:grpSpPr>
          <a:xfrm>
            <a:off x="8120854" y="2212364"/>
            <a:ext cx="3998758" cy="2978666"/>
            <a:chOff x="8160217" y="1037280"/>
            <a:chExt cx="4228231" cy="3149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9FC88C-5687-8901-77B8-2F220919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0217" y="1037280"/>
              <a:ext cx="4228231" cy="31496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7245F5-D84B-CD9C-A785-DEACA3451C01}"/>
                </a:ext>
              </a:extLst>
            </p:cNvPr>
            <p:cNvSpPr/>
            <p:nvPr/>
          </p:nvSpPr>
          <p:spPr>
            <a:xfrm>
              <a:off x="9143674" y="3028522"/>
              <a:ext cx="947799" cy="3055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45C557-C096-F79C-BEC4-212DCBC2C5DF}"/>
                </a:ext>
              </a:extLst>
            </p:cNvPr>
            <p:cNvSpPr/>
            <p:nvPr/>
          </p:nvSpPr>
          <p:spPr>
            <a:xfrm>
              <a:off x="11857862" y="1743168"/>
              <a:ext cx="146737" cy="140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17AB516-215F-9FD2-8723-C3AB53DE5E93}"/>
              </a:ext>
            </a:extLst>
          </p:cNvPr>
          <p:cNvSpPr txBox="1"/>
          <p:nvPr/>
        </p:nvSpPr>
        <p:spPr>
          <a:xfrm>
            <a:off x="4793661" y="884813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Predefined  “CPU1”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Predefined  “_LAUNCHXL_F28379D”</a:t>
            </a:r>
          </a:p>
        </p:txBody>
      </p:sp>
    </p:spTree>
    <p:extLst>
      <p:ext uri="{BB962C8B-B14F-4D97-AF65-F5344CB8AC3E}">
        <p14:creationId xmlns:p14="http://schemas.microsoft.com/office/powerpoint/2010/main" val="260895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DEB3-B547-4265-EDB8-8CF2FA27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6FB4C6-20A0-B028-1B8B-48983E2F4BE6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Path Directory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B7D1F8-A4DA-7C98-9328-18FD71ABC53C}"/>
              </a:ext>
            </a:extLst>
          </p:cNvPr>
          <p:cNvGrpSpPr/>
          <p:nvPr/>
        </p:nvGrpSpPr>
        <p:grpSpPr>
          <a:xfrm>
            <a:off x="0" y="1111902"/>
            <a:ext cx="3592928" cy="5647038"/>
            <a:chOff x="0" y="691978"/>
            <a:chExt cx="3592928" cy="56470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FE33EA-8084-3D7D-AEF4-5ADCAFE9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1978"/>
              <a:ext cx="3592928" cy="56470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60B7DB-4E41-E10E-1690-8F5FFD9BC4AB}"/>
                </a:ext>
              </a:extLst>
            </p:cNvPr>
            <p:cNvSpPr/>
            <p:nvPr/>
          </p:nvSpPr>
          <p:spPr>
            <a:xfrm>
              <a:off x="1173758" y="5900351"/>
              <a:ext cx="2193453" cy="2100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83A0C5-92C5-7C27-B8FD-CBD7444790E9}"/>
              </a:ext>
            </a:extLst>
          </p:cNvPr>
          <p:cNvGrpSpPr/>
          <p:nvPr/>
        </p:nvGrpSpPr>
        <p:grpSpPr>
          <a:xfrm>
            <a:off x="3693615" y="1356360"/>
            <a:ext cx="5813038" cy="4305300"/>
            <a:chOff x="3693615" y="1356360"/>
            <a:chExt cx="5813038" cy="4305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90E305-486E-128B-BC6E-049DCEEF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3615" y="1356360"/>
              <a:ext cx="5813038" cy="43053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FDA780-B590-9259-A233-D93ECE683906}"/>
                </a:ext>
              </a:extLst>
            </p:cNvPr>
            <p:cNvSpPr/>
            <p:nvPr/>
          </p:nvSpPr>
          <p:spPr>
            <a:xfrm>
              <a:off x="4010025" y="2376488"/>
              <a:ext cx="714376" cy="1457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92E1B0-D290-8E89-AE1C-EAE90A5C144A}"/>
                </a:ext>
              </a:extLst>
            </p:cNvPr>
            <p:cNvSpPr/>
            <p:nvPr/>
          </p:nvSpPr>
          <p:spPr>
            <a:xfrm>
              <a:off x="8605837" y="2303622"/>
              <a:ext cx="361951" cy="1457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59D0E5-F41B-377E-B7CF-BC44764D7A23}"/>
                </a:ext>
              </a:extLst>
            </p:cNvPr>
            <p:cNvSpPr/>
            <p:nvPr/>
          </p:nvSpPr>
          <p:spPr>
            <a:xfrm>
              <a:off x="4724401" y="3957638"/>
              <a:ext cx="604838" cy="2057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BD910A-F2FF-8E81-3EFB-F2F32789BDF0}"/>
                </a:ext>
              </a:extLst>
            </p:cNvPr>
            <p:cNvSpPr/>
            <p:nvPr/>
          </p:nvSpPr>
          <p:spPr>
            <a:xfrm>
              <a:off x="7010401" y="3067051"/>
              <a:ext cx="604838" cy="2057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883012-8AFC-6A22-E9C4-F8B21017184E}"/>
                </a:ext>
              </a:extLst>
            </p:cNvPr>
            <p:cNvSpPr txBox="1"/>
            <p:nvPr/>
          </p:nvSpPr>
          <p:spPr>
            <a:xfrm>
              <a:off x="4700695" y="2303622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7E8776-8753-2619-72DA-982B4BBE8132}"/>
                </a:ext>
              </a:extLst>
            </p:cNvPr>
            <p:cNvSpPr txBox="1"/>
            <p:nvPr/>
          </p:nvSpPr>
          <p:spPr>
            <a:xfrm>
              <a:off x="8380757" y="2253377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C97D8F-2465-74C4-B80F-6FE3D7DA0459}"/>
                </a:ext>
              </a:extLst>
            </p:cNvPr>
            <p:cNvSpPr txBox="1"/>
            <p:nvPr/>
          </p:nvSpPr>
          <p:spPr>
            <a:xfrm>
              <a:off x="4902427" y="3711417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F270D5-F00C-EEEF-15A8-CB6AB156C670}"/>
                </a:ext>
              </a:extLst>
            </p:cNvPr>
            <p:cNvSpPr txBox="1"/>
            <p:nvPr/>
          </p:nvSpPr>
          <p:spPr>
            <a:xfrm>
              <a:off x="6761615" y="3046810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89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1E7A0-3B07-6A45-C1EC-17A1D0F0D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F3FEA-D2A2-83D3-F891-F9E51E5F42D7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the code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81FD8-F762-3806-D3FB-CF6C7633A6FC}"/>
              </a:ext>
            </a:extLst>
          </p:cNvPr>
          <p:cNvGrpSpPr/>
          <p:nvPr/>
        </p:nvGrpSpPr>
        <p:grpSpPr>
          <a:xfrm>
            <a:off x="3308408" y="908494"/>
            <a:ext cx="5315692" cy="5325218"/>
            <a:chOff x="3438154" y="766391"/>
            <a:chExt cx="5315692" cy="53252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663F4A-3AD8-24D0-A6B1-19E4ECFDD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8154" y="766391"/>
              <a:ext cx="5315692" cy="53252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F9CA3C-378F-2E4A-532C-4D52F0B7BE3C}"/>
                </a:ext>
              </a:extLst>
            </p:cNvPr>
            <p:cNvSpPr/>
            <p:nvPr/>
          </p:nvSpPr>
          <p:spPr>
            <a:xfrm>
              <a:off x="5070255" y="2302270"/>
              <a:ext cx="2825713" cy="2100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995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C23B-47B0-F0B9-81C4-223B1DD7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461CB5-2F60-3466-E38E-18DB92246C92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After Building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DFEFE-05E3-D426-EFB7-F369579E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438"/>
            <a:ext cx="6678420" cy="5770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7EB1D-4A86-0A82-F867-A29BCADC7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74" y="2699952"/>
            <a:ext cx="5254275" cy="21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3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91494A-F673-E6BD-4483-44554C0089FA}"/>
              </a:ext>
            </a:extLst>
          </p:cNvPr>
          <p:cNvSpPr txBox="1"/>
          <p:nvPr/>
        </p:nvSpPr>
        <p:spPr>
          <a:xfrm>
            <a:off x="60960" y="605845"/>
            <a:ext cx="12131040" cy="14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software are installed and these are downloaded from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official website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ControlSuite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C2000Ware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CCStudio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Version: 12.8.1.00005 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BD711-CD9F-B1DE-76E7-7DEE8FC5B66C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Project Set-Up Process for CCS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53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696E-6EEE-9CA7-E642-89DE22A0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ED9239-7864-A5EB-31B5-AF88BD4CC53C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the Path Directory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31B258-8EDD-0AEA-0148-DD73389685DD}"/>
              </a:ext>
            </a:extLst>
          </p:cNvPr>
          <p:cNvGrpSpPr/>
          <p:nvPr/>
        </p:nvGrpSpPr>
        <p:grpSpPr>
          <a:xfrm>
            <a:off x="24834" y="822356"/>
            <a:ext cx="7901265" cy="5776152"/>
            <a:chOff x="605481" y="921210"/>
            <a:chExt cx="7901265" cy="57761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7DACB9-7D9A-B39F-9F1B-273F5E2E3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481" y="921210"/>
              <a:ext cx="7901265" cy="5776152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A5021A-A7E7-87FB-6676-BE6A6B32A5A1}"/>
                </a:ext>
              </a:extLst>
            </p:cNvPr>
            <p:cNvSpPr/>
            <p:nvPr/>
          </p:nvSpPr>
          <p:spPr>
            <a:xfrm>
              <a:off x="2557851" y="2421924"/>
              <a:ext cx="3589638" cy="27184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E8B37E-E89F-69D6-D121-BCAEC193EF88}"/>
              </a:ext>
            </a:extLst>
          </p:cNvPr>
          <p:cNvSpPr txBox="1"/>
          <p:nvPr/>
        </p:nvSpPr>
        <p:spPr>
          <a:xfrm>
            <a:off x="8148521" y="1508828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two path directories are added</a:t>
            </a:r>
          </a:p>
        </p:txBody>
      </p:sp>
    </p:spTree>
    <p:extLst>
      <p:ext uri="{BB962C8B-B14F-4D97-AF65-F5344CB8AC3E}">
        <p14:creationId xmlns:p14="http://schemas.microsoft.com/office/powerpoint/2010/main" val="210845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815EC-97CE-6240-08F9-3E52DB78C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3DB13F-F990-E987-5CF5-727DA6D1C7E7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After Building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58222-313E-19D1-8DED-85800685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020"/>
            <a:ext cx="12192000" cy="3193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F264C-C218-C6B8-81EA-50DFF1E04850}"/>
              </a:ext>
            </a:extLst>
          </p:cNvPr>
          <p:cNvSpPr txBox="1"/>
          <p:nvPr/>
        </p:nvSpPr>
        <p:spPr>
          <a:xfrm>
            <a:off x="252554" y="975333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adding the path directories, following errors comes up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1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CE5EE-785A-337E-17E4-0BDBF7A8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F907ED-A20D-FCE3-6A8C-DCACAA193193}"/>
              </a:ext>
            </a:extLst>
          </p:cNvPr>
          <p:cNvSpPr/>
          <p:nvPr/>
        </p:nvSpPr>
        <p:spPr>
          <a:xfrm>
            <a:off x="0" y="2718693"/>
            <a:ext cx="12192000" cy="988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7581-4EF3-CC14-4D66-553BE8230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081EB-A77D-5C55-0C8F-84F0BE39FC5F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CCStudio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7D578-E241-F9FF-9311-B5315BDEBF48}"/>
              </a:ext>
            </a:extLst>
          </p:cNvPr>
          <p:cNvSpPr txBox="1"/>
          <p:nvPr/>
        </p:nvSpPr>
        <p:spPr>
          <a:xfrm>
            <a:off x="1" y="694939"/>
            <a:ext cx="12192000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workspace for new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workspace and save in your main workspace folder, as shown below in the figure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making the new workspace, Reset Perspective as shown below in the figure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488EF8-1455-442A-9BF9-B924F295F89C}"/>
              </a:ext>
            </a:extLst>
          </p:cNvPr>
          <p:cNvGrpSpPr/>
          <p:nvPr/>
        </p:nvGrpSpPr>
        <p:grpSpPr>
          <a:xfrm>
            <a:off x="5338625" y="3096295"/>
            <a:ext cx="6853375" cy="3375660"/>
            <a:chOff x="4978207" y="2346960"/>
            <a:chExt cx="6853375" cy="33756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F6906D-3029-5FF7-B8DA-42923E9A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8207" y="2346960"/>
              <a:ext cx="6853375" cy="337566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141EE89-E32C-66A6-32C3-97AF28E183EB}"/>
                </a:ext>
              </a:extLst>
            </p:cNvPr>
            <p:cNvSpPr/>
            <p:nvPr/>
          </p:nvSpPr>
          <p:spPr>
            <a:xfrm>
              <a:off x="7348266" y="2513647"/>
              <a:ext cx="419372" cy="1676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5B81B-0336-D7CB-6F5F-A8A22EE0D646}"/>
                </a:ext>
              </a:extLst>
            </p:cNvPr>
            <p:cNvSpPr/>
            <p:nvPr/>
          </p:nvSpPr>
          <p:spPr>
            <a:xfrm>
              <a:off x="7348266" y="3462734"/>
              <a:ext cx="1219472" cy="1676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1BBC256-2437-790C-E1AC-F83DCA0D9D76}"/>
                </a:ext>
              </a:extLst>
            </p:cNvPr>
            <p:cNvSpPr/>
            <p:nvPr/>
          </p:nvSpPr>
          <p:spPr>
            <a:xfrm>
              <a:off x="8672241" y="4038048"/>
              <a:ext cx="1557609" cy="1676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CA3DE8-B53A-11FF-C993-B78BAED7427A}"/>
              </a:ext>
            </a:extLst>
          </p:cNvPr>
          <p:cNvGrpSpPr/>
          <p:nvPr/>
        </p:nvGrpSpPr>
        <p:grpSpPr>
          <a:xfrm>
            <a:off x="0" y="2615646"/>
            <a:ext cx="5390534" cy="4242354"/>
            <a:chOff x="0" y="2615646"/>
            <a:chExt cx="5390534" cy="42423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676033A-AE33-D829-3453-DEF80899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15646"/>
              <a:ext cx="5390534" cy="4242354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766B7E5-C9F3-4AE2-D554-FE923A699311}"/>
                </a:ext>
              </a:extLst>
            </p:cNvPr>
            <p:cNvSpPr/>
            <p:nvPr/>
          </p:nvSpPr>
          <p:spPr>
            <a:xfrm>
              <a:off x="123395" y="4722407"/>
              <a:ext cx="869162" cy="12343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DD26A3-8F5A-F349-8543-A8EE24B78167}"/>
                </a:ext>
              </a:extLst>
            </p:cNvPr>
            <p:cNvSpPr/>
            <p:nvPr/>
          </p:nvSpPr>
          <p:spPr>
            <a:xfrm>
              <a:off x="1428320" y="5315339"/>
              <a:ext cx="869162" cy="12343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368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CDB8-606D-A9E5-9FC1-BAD78DB9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ACACB6-66A0-4DEA-2708-900D01419D7D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CCStudio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ACA9F-890C-5FAA-46FC-23034E81B152}"/>
              </a:ext>
            </a:extLst>
          </p:cNvPr>
          <p:cNvSpPr txBox="1"/>
          <p:nvPr/>
        </p:nvSpPr>
        <p:spPr>
          <a:xfrm>
            <a:off x="-49427" y="578241"/>
            <a:ext cx="12192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project in CCS Project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38A028-CBFB-B00E-CC51-CA23D6E740EB}"/>
              </a:ext>
            </a:extLst>
          </p:cNvPr>
          <p:cNvGrpSpPr/>
          <p:nvPr/>
        </p:nvGrpSpPr>
        <p:grpSpPr>
          <a:xfrm>
            <a:off x="18202" y="1315970"/>
            <a:ext cx="7053607" cy="5267709"/>
            <a:chOff x="18202" y="1315970"/>
            <a:chExt cx="7053607" cy="52677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67E989-4306-A9EA-29CA-873D6EEC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2" y="1315970"/>
              <a:ext cx="7053607" cy="5267709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259619-41D1-C668-A0DD-6DD9ACF39F51}"/>
                </a:ext>
              </a:extLst>
            </p:cNvPr>
            <p:cNvSpPr/>
            <p:nvPr/>
          </p:nvSpPr>
          <p:spPr>
            <a:xfrm>
              <a:off x="18202" y="1491231"/>
              <a:ext cx="321099" cy="1676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132643B-3381-64D3-875F-C95BEBE02DF5}"/>
                </a:ext>
              </a:extLst>
            </p:cNvPr>
            <p:cNvSpPr/>
            <p:nvPr/>
          </p:nvSpPr>
          <p:spPr>
            <a:xfrm>
              <a:off x="291251" y="1658871"/>
              <a:ext cx="2054649" cy="21853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F8CE6A-2D45-6531-DE50-DE895ED110A3}"/>
                </a:ext>
              </a:extLst>
            </p:cNvPr>
            <p:cNvSpPr/>
            <p:nvPr/>
          </p:nvSpPr>
          <p:spPr>
            <a:xfrm>
              <a:off x="2399875" y="1658871"/>
              <a:ext cx="1913045" cy="1623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80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F3A98-05F1-3EEB-D534-A87C9051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4D0D41-BFB1-AF43-DEBE-CC837BB48186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CCStudio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8276E-C3DB-6506-85EF-87A2B6E1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422"/>
            <a:ext cx="3164808" cy="398221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F1D881C-2E41-3F5C-E056-500F1E7DF5BD}"/>
              </a:ext>
            </a:extLst>
          </p:cNvPr>
          <p:cNvSpPr/>
          <p:nvPr/>
        </p:nvSpPr>
        <p:spPr>
          <a:xfrm>
            <a:off x="3164807" y="3489960"/>
            <a:ext cx="607093" cy="838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5102C-DA03-93CA-91A9-DB2BBD001690}"/>
              </a:ext>
            </a:extLst>
          </p:cNvPr>
          <p:cNvGrpSpPr/>
          <p:nvPr/>
        </p:nvGrpSpPr>
        <p:grpSpPr>
          <a:xfrm>
            <a:off x="3771900" y="561975"/>
            <a:ext cx="8455900" cy="6296025"/>
            <a:chOff x="3736100" y="507682"/>
            <a:chExt cx="8455900" cy="62960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A130FF-E967-1066-80C0-00031EB72BC2}"/>
                </a:ext>
              </a:extLst>
            </p:cNvPr>
            <p:cNvGrpSpPr/>
            <p:nvPr/>
          </p:nvGrpSpPr>
          <p:grpSpPr>
            <a:xfrm>
              <a:off x="3736100" y="507682"/>
              <a:ext cx="4946289" cy="6296025"/>
              <a:chOff x="6628795" y="723900"/>
              <a:chExt cx="4946289" cy="629602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663764C-EE3B-DF72-2D82-DE92C4D4B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8795" y="723900"/>
                <a:ext cx="4946289" cy="6296025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859450F-CDB9-BB52-938F-EBAC2E6307AE}"/>
                  </a:ext>
                </a:extLst>
              </p:cNvPr>
              <p:cNvSpPr/>
              <p:nvPr/>
            </p:nvSpPr>
            <p:spPr>
              <a:xfrm>
                <a:off x="6628795" y="1489518"/>
                <a:ext cx="4946289" cy="58140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43E9AA2-4DC2-85C2-4771-B6E2E0497DD8}"/>
                  </a:ext>
                </a:extLst>
              </p:cNvPr>
              <p:cNvSpPr/>
              <p:nvPr/>
            </p:nvSpPr>
            <p:spPr>
              <a:xfrm>
                <a:off x="7047855" y="4370164"/>
                <a:ext cx="1562100" cy="20574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371146-8AA6-BBF5-9468-C463F5399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3682" y="2637551"/>
              <a:ext cx="2938318" cy="2387952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2BC8AD-23B8-03FE-330A-CD78029B562A}"/>
                </a:ext>
              </a:extLst>
            </p:cNvPr>
            <p:cNvCxnSpPr/>
            <p:nvPr/>
          </p:nvCxnSpPr>
          <p:spPr>
            <a:xfrm>
              <a:off x="8445843" y="1717589"/>
              <a:ext cx="807839" cy="13468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79A8E6-5B4C-56A9-8D06-68DBF8BF3B7F}"/>
                </a:ext>
              </a:extLst>
            </p:cNvPr>
            <p:cNvSpPr/>
            <p:nvPr/>
          </p:nvSpPr>
          <p:spPr>
            <a:xfrm>
              <a:off x="9253681" y="4290099"/>
              <a:ext cx="1562100" cy="20574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65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F5B4-6FB1-6519-C007-54205851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BF4399-E2FB-BCE4-A3D7-14642429A085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 Folder In The Project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CE2405-CCA7-6723-194D-EBF5ED1B5A2C}"/>
              </a:ext>
            </a:extLst>
          </p:cNvPr>
          <p:cNvGrpSpPr/>
          <p:nvPr/>
        </p:nvGrpSpPr>
        <p:grpSpPr>
          <a:xfrm>
            <a:off x="0" y="579945"/>
            <a:ext cx="5060528" cy="4144899"/>
            <a:chOff x="98854" y="540711"/>
            <a:chExt cx="5661056" cy="46367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A29603-BA8A-ABB4-4834-378C5ADE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54" y="540711"/>
              <a:ext cx="5661056" cy="463677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EE02B8F-CA3D-364C-6B15-4AD785911276}"/>
                </a:ext>
              </a:extLst>
            </p:cNvPr>
            <p:cNvSpPr/>
            <p:nvPr/>
          </p:nvSpPr>
          <p:spPr>
            <a:xfrm>
              <a:off x="151660" y="995711"/>
              <a:ext cx="960384" cy="14252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52F32B-453F-7959-9ADF-17F827066F08}"/>
                </a:ext>
              </a:extLst>
            </p:cNvPr>
            <p:cNvSpPr/>
            <p:nvPr/>
          </p:nvSpPr>
          <p:spPr>
            <a:xfrm>
              <a:off x="1164850" y="1105249"/>
              <a:ext cx="960384" cy="14252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C22C77-C73F-E3C9-BB3E-83785CF43E7A}"/>
                </a:ext>
              </a:extLst>
            </p:cNvPr>
            <p:cNvSpPr/>
            <p:nvPr/>
          </p:nvSpPr>
          <p:spPr>
            <a:xfrm>
              <a:off x="2650750" y="1579118"/>
              <a:ext cx="960384" cy="14252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5D8FBE-BA4F-C0B4-B6BF-88AE9EDB372C}"/>
              </a:ext>
            </a:extLst>
          </p:cNvPr>
          <p:cNvGrpSpPr/>
          <p:nvPr/>
        </p:nvGrpSpPr>
        <p:grpSpPr>
          <a:xfrm>
            <a:off x="7570171" y="828706"/>
            <a:ext cx="2340640" cy="2749659"/>
            <a:chOff x="8157060" y="942371"/>
            <a:chExt cx="2340640" cy="27496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A64F58-71E3-335B-5E4E-CFDAEAAAD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7871" y="942371"/>
              <a:ext cx="2329829" cy="2749659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84B83FF-F277-6146-BEB3-4F385A07D353}"/>
                </a:ext>
              </a:extLst>
            </p:cNvPr>
            <p:cNvSpPr/>
            <p:nvPr/>
          </p:nvSpPr>
          <p:spPr>
            <a:xfrm>
              <a:off x="8157060" y="2898330"/>
              <a:ext cx="960384" cy="14252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말풍선: 사각형 4">
              <a:extLst>
                <a:ext uri="{FF2B5EF4-FFF2-40B4-BE49-F238E27FC236}">
                  <a16:creationId xmlns:a16="http://schemas.microsoft.com/office/drawing/2014/main" id="{E0D9846B-AF38-38D3-8302-6DCC3C1C3528}"/>
                </a:ext>
              </a:extLst>
            </p:cNvPr>
            <p:cNvSpPr/>
            <p:nvPr/>
          </p:nvSpPr>
          <p:spPr>
            <a:xfrm>
              <a:off x="8413305" y="2362710"/>
              <a:ext cx="1962562" cy="329365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Folder INCLUDE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8541B4-F2E8-8294-423D-EBA3582012E1}"/>
              </a:ext>
            </a:extLst>
          </p:cNvPr>
          <p:cNvGrpSpPr/>
          <p:nvPr/>
        </p:nvGrpSpPr>
        <p:grpSpPr>
          <a:xfrm>
            <a:off x="5138609" y="828706"/>
            <a:ext cx="2346858" cy="2724543"/>
            <a:chOff x="5661056" y="801050"/>
            <a:chExt cx="2346858" cy="27245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8D42EC-836A-5A4D-7930-2B32BEF41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2973" y="801050"/>
              <a:ext cx="2314941" cy="2724543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3AFD7DE-6B84-7B33-4180-10E790D35C6E}"/>
                </a:ext>
              </a:extLst>
            </p:cNvPr>
            <p:cNvSpPr/>
            <p:nvPr/>
          </p:nvSpPr>
          <p:spPr>
            <a:xfrm>
              <a:off x="5661056" y="2762814"/>
              <a:ext cx="960384" cy="14252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말풍선: 사각형 4">
              <a:extLst>
                <a:ext uri="{FF2B5EF4-FFF2-40B4-BE49-F238E27FC236}">
                  <a16:creationId xmlns:a16="http://schemas.microsoft.com/office/drawing/2014/main" id="{8355C434-CEE7-EAF1-E01A-BA015D9C3CB3}"/>
                </a:ext>
              </a:extLst>
            </p:cNvPr>
            <p:cNvSpPr/>
            <p:nvPr/>
          </p:nvSpPr>
          <p:spPr>
            <a:xfrm>
              <a:off x="5874585" y="2232466"/>
              <a:ext cx="1962562" cy="329365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Folder CMD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621198-C9D9-5B71-826D-04452F99389F}"/>
              </a:ext>
            </a:extLst>
          </p:cNvPr>
          <p:cNvGrpSpPr/>
          <p:nvPr/>
        </p:nvGrpSpPr>
        <p:grpSpPr>
          <a:xfrm>
            <a:off x="9921622" y="858300"/>
            <a:ext cx="2376147" cy="2781490"/>
            <a:chOff x="5791723" y="3771900"/>
            <a:chExt cx="2376147" cy="27814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A15C5A-DC95-93E9-7F55-42F7E531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723" y="3771900"/>
              <a:ext cx="2376147" cy="2781490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0EE96BB-A736-6094-6C01-EE9BEBCD980B}"/>
                </a:ext>
              </a:extLst>
            </p:cNvPr>
            <p:cNvGrpSpPr/>
            <p:nvPr/>
          </p:nvGrpSpPr>
          <p:grpSpPr>
            <a:xfrm>
              <a:off x="5791723" y="5233793"/>
              <a:ext cx="2106938" cy="640751"/>
              <a:chOff x="5791723" y="5233793"/>
              <a:chExt cx="2106938" cy="640751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A892E5F-A369-283F-B586-5B6D72FB378B}"/>
                  </a:ext>
                </a:extLst>
              </p:cNvPr>
              <p:cNvSpPr/>
              <p:nvPr/>
            </p:nvSpPr>
            <p:spPr>
              <a:xfrm>
                <a:off x="5791723" y="5732017"/>
                <a:ext cx="960384" cy="142527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말풍선: 사각형 4">
                <a:extLst>
                  <a:ext uri="{FF2B5EF4-FFF2-40B4-BE49-F238E27FC236}">
                    <a16:creationId xmlns:a16="http://schemas.microsoft.com/office/drawing/2014/main" id="{891523AE-460F-0A84-B44F-622C82B539B5}"/>
                  </a:ext>
                </a:extLst>
              </p:cNvPr>
              <p:cNvSpPr/>
              <p:nvPr/>
            </p:nvSpPr>
            <p:spPr>
              <a:xfrm>
                <a:off x="5936099" y="5233793"/>
                <a:ext cx="1962562" cy="329365"/>
              </a:xfrm>
              <a:prstGeom prst="wedgeRectCallout">
                <a:avLst>
                  <a:gd name="adj1" fmla="val -38094"/>
                  <a:gd name="adj2" fmla="val 91554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Folder SOURCE</a:t>
                </a:r>
                <a:endParaRPr lang="ko-KR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538B2E3-59FF-7D68-EC4F-E2B69B0620C5}"/>
              </a:ext>
            </a:extLst>
          </p:cNvPr>
          <p:cNvGrpSpPr/>
          <p:nvPr/>
        </p:nvGrpSpPr>
        <p:grpSpPr>
          <a:xfrm>
            <a:off x="6187078" y="3998749"/>
            <a:ext cx="2343477" cy="2705478"/>
            <a:chOff x="8299038" y="3809906"/>
            <a:chExt cx="2343477" cy="270547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0EBF92F-6CD7-ADF8-5645-E764E3C19306}"/>
                </a:ext>
              </a:extLst>
            </p:cNvPr>
            <p:cNvGrpSpPr/>
            <p:nvPr/>
          </p:nvGrpSpPr>
          <p:grpSpPr>
            <a:xfrm>
              <a:off x="8299038" y="3809906"/>
              <a:ext cx="2343477" cy="2705478"/>
              <a:chOff x="8931078" y="3847912"/>
              <a:chExt cx="2343477" cy="2705478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E83F8A1-3823-258E-1A78-0CF21A385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1078" y="3847912"/>
                <a:ext cx="2343477" cy="2705478"/>
              </a:xfrm>
              <a:prstGeom prst="rect">
                <a:avLst/>
              </a:prstGeom>
            </p:spPr>
          </p:pic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9390089D-6202-7528-57C7-94B164145B13}"/>
                  </a:ext>
                </a:extLst>
              </p:cNvPr>
              <p:cNvSpPr/>
              <p:nvPr/>
            </p:nvSpPr>
            <p:spPr>
              <a:xfrm>
                <a:off x="9142432" y="4892230"/>
                <a:ext cx="960384" cy="142527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B06586B-ACBD-0B6C-2D2A-2FBF8AFE0E88}"/>
                  </a:ext>
                </a:extLst>
              </p:cNvPr>
              <p:cNvSpPr/>
              <p:nvPr/>
            </p:nvSpPr>
            <p:spPr>
              <a:xfrm>
                <a:off x="9142432" y="5255948"/>
                <a:ext cx="960384" cy="307210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F91A04-0772-042A-C6E7-5AB6BDF456AC}"/>
                </a:ext>
              </a:extLst>
            </p:cNvPr>
            <p:cNvSpPr txBox="1"/>
            <p:nvPr/>
          </p:nvSpPr>
          <p:spPr>
            <a:xfrm>
              <a:off x="9840242" y="4736733"/>
              <a:ext cx="762292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Verify: Folders are in The Project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F7715FA5-1030-B046-E988-045308D5011E}"/>
                </a:ext>
              </a:extLst>
            </p:cNvPr>
            <p:cNvSpPr/>
            <p:nvPr/>
          </p:nvSpPr>
          <p:spPr>
            <a:xfrm>
              <a:off x="9510388" y="4854224"/>
              <a:ext cx="293720" cy="637671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39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CB98C-0F27-019F-8EF5-1E5FFA32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6BFC7E-D7D3-FEB8-7084-886C53201E42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047726-701A-11A7-4A6C-18BADB1F9DAC}"/>
              </a:ext>
            </a:extLst>
          </p:cNvPr>
          <p:cNvGrpSpPr/>
          <p:nvPr/>
        </p:nvGrpSpPr>
        <p:grpSpPr>
          <a:xfrm>
            <a:off x="167640" y="564816"/>
            <a:ext cx="11544300" cy="6293184"/>
            <a:chOff x="167640" y="564816"/>
            <a:chExt cx="11544300" cy="62931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D158B9-C50A-FC90-AF12-A08852820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" y="564816"/>
              <a:ext cx="11544300" cy="62931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EE12C9-A29A-AF05-CF25-E915F91799C5}"/>
                </a:ext>
              </a:extLst>
            </p:cNvPr>
            <p:cNvSpPr txBox="1"/>
            <p:nvPr/>
          </p:nvSpPr>
          <p:spPr>
            <a:xfrm>
              <a:off x="1447800" y="4419600"/>
              <a:ext cx="26822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SUITE &gt;&gt; Device support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1173CE-D2A4-39B9-4736-6C81DE0CD1D4}"/>
                </a:ext>
              </a:extLst>
            </p:cNvPr>
            <p:cNvSpPr txBox="1"/>
            <p:nvPr/>
          </p:nvSpPr>
          <p:spPr>
            <a:xfrm>
              <a:off x="6804660" y="3924300"/>
              <a:ext cx="26822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Workspace Folder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625367-D430-1874-D8B5-C37391EFF020}"/>
                </a:ext>
              </a:extLst>
            </p:cNvPr>
            <p:cNvSpPr txBox="1"/>
            <p:nvPr/>
          </p:nvSpPr>
          <p:spPr>
            <a:xfrm>
              <a:off x="7010400" y="4308915"/>
              <a:ext cx="125730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Example_6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33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31557-04D1-CF0A-DF48-335D8D2ED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DF46F-A11D-02E3-8971-C6CC6644391F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C4619-5F75-E7E3-AB13-DB0CDF7C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19" y="773660"/>
            <a:ext cx="10530840" cy="5739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FDBC2-A9B8-EDEA-7DE6-F74A131F70A8}"/>
              </a:ext>
            </a:extLst>
          </p:cNvPr>
          <p:cNvSpPr txBox="1"/>
          <p:nvPr/>
        </p:nvSpPr>
        <p:spPr>
          <a:xfrm>
            <a:off x="1329296" y="3936399"/>
            <a:ext cx="3870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SUITE &gt;&gt; Device support &gt;&gt;F2837xD&gt;&gt;v210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572A8-1DC5-4F5C-3051-E6C6116DA97B}"/>
              </a:ext>
            </a:extLst>
          </p:cNvPr>
          <p:cNvSpPr txBox="1"/>
          <p:nvPr/>
        </p:nvSpPr>
        <p:spPr>
          <a:xfrm>
            <a:off x="6810839" y="3899586"/>
            <a:ext cx="2682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Workspace Folder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F2968-D626-93AE-8314-31BED9ADB443}"/>
              </a:ext>
            </a:extLst>
          </p:cNvPr>
          <p:cNvSpPr txBox="1"/>
          <p:nvPr/>
        </p:nvSpPr>
        <p:spPr>
          <a:xfrm>
            <a:off x="6948617" y="4213398"/>
            <a:ext cx="1257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Example_6</a:t>
            </a:r>
          </a:p>
        </p:txBody>
      </p:sp>
    </p:spTree>
    <p:extLst>
      <p:ext uri="{BB962C8B-B14F-4D97-AF65-F5344CB8AC3E}">
        <p14:creationId xmlns:p14="http://schemas.microsoft.com/office/powerpoint/2010/main" val="9148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9BC0-FC82-15E8-D8EA-297AE3083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EDA149-D5C7-578A-D902-E4D635A4D7E3}"/>
              </a:ext>
            </a:extLst>
          </p:cNvPr>
          <p:cNvSpPr/>
          <p:nvPr/>
        </p:nvSpPr>
        <p:spPr>
          <a:xfrm>
            <a:off x="0" y="99060"/>
            <a:ext cx="12192000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lib files into the Project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84C5E2-6BD6-3B50-057E-520E1944C346}"/>
              </a:ext>
            </a:extLst>
          </p:cNvPr>
          <p:cNvGrpSpPr/>
          <p:nvPr/>
        </p:nvGrpSpPr>
        <p:grpSpPr>
          <a:xfrm>
            <a:off x="0" y="587064"/>
            <a:ext cx="9510762" cy="6171876"/>
            <a:chOff x="123395" y="587064"/>
            <a:chExt cx="9510762" cy="61718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F97E7A-7D1D-F156-8C87-FA3AF229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950" y="901599"/>
              <a:ext cx="9312538" cy="585734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13846-4CB4-6787-B0BE-F8BE346F9C8D}"/>
                </a:ext>
              </a:extLst>
            </p:cNvPr>
            <p:cNvSpPr txBox="1"/>
            <p:nvPr/>
          </p:nvSpPr>
          <p:spPr>
            <a:xfrm>
              <a:off x="123395" y="587064"/>
              <a:ext cx="556054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SUITE &gt;&gt; Device support &gt; F2837xD &gt; v210 &gt; </a:t>
              </a:r>
              <a:r>
                <a:rPr lang="en-US" sz="1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F2837xD_header &gt; Include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5A5912-FC6E-D194-3A25-A056303C8982}"/>
                </a:ext>
              </a:extLst>
            </p:cNvPr>
            <p:cNvSpPr txBox="1"/>
            <p:nvPr/>
          </p:nvSpPr>
          <p:spPr>
            <a:xfrm>
              <a:off x="6621645" y="624600"/>
              <a:ext cx="22691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Workspace Folder &gt;&gt; INCLUDE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827C9F9-A333-5A34-2972-C4E917E75496}"/>
                </a:ext>
              </a:extLst>
            </p:cNvPr>
            <p:cNvSpPr/>
            <p:nvPr/>
          </p:nvSpPr>
          <p:spPr>
            <a:xfrm>
              <a:off x="746273" y="1390651"/>
              <a:ext cx="3308349" cy="438149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말풍선: 사각형 4">
              <a:extLst>
                <a:ext uri="{FF2B5EF4-FFF2-40B4-BE49-F238E27FC236}">
                  <a16:creationId xmlns:a16="http://schemas.microsoft.com/office/drawing/2014/main" id="{C9AD8FC3-6E2A-F51A-2DBC-84F33B0AF030}"/>
                </a:ext>
              </a:extLst>
            </p:cNvPr>
            <p:cNvSpPr/>
            <p:nvPr/>
          </p:nvSpPr>
          <p:spPr>
            <a:xfrm>
              <a:off x="4054622" y="2646098"/>
              <a:ext cx="1126182" cy="329365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ko-KR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opy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말풍선: 사각형 4">
              <a:extLst>
                <a:ext uri="{FF2B5EF4-FFF2-40B4-BE49-F238E27FC236}">
                  <a16:creationId xmlns:a16="http://schemas.microsoft.com/office/drawing/2014/main" id="{75288ED1-0DF3-9274-9C24-DAFECD7D9B83}"/>
                </a:ext>
              </a:extLst>
            </p:cNvPr>
            <p:cNvSpPr/>
            <p:nvPr/>
          </p:nvSpPr>
          <p:spPr>
            <a:xfrm>
              <a:off x="8897145" y="2475544"/>
              <a:ext cx="737012" cy="329365"/>
            </a:xfrm>
            <a:prstGeom prst="wedgeRectCallout">
              <a:avLst>
                <a:gd name="adj1" fmla="val -38094"/>
                <a:gd name="adj2" fmla="val 91554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altLang="ko-K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Paste</a:t>
              </a:r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25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376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Mohammad Sameer Irfan</dc:creator>
  <cp:lastModifiedBy>Mohammad Sameer Irfan</cp:lastModifiedBy>
  <cp:revision>58</cp:revision>
  <dcterms:created xsi:type="dcterms:W3CDTF">2024-12-03T06:26:15Z</dcterms:created>
  <dcterms:modified xsi:type="dcterms:W3CDTF">2024-12-11T03:21:28Z</dcterms:modified>
</cp:coreProperties>
</file>