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howGuides="1">
      <p:cViewPr varScale="1">
        <p:scale>
          <a:sx n="61" d="100"/>
          <a:sy n="61" d="100"/>
        </p:scale>
        <p:origin x="816" y="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317AD-46E3-413F-9ED1-F41DDD002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D7C4B-0223-4B2D-9216-38BD32422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BF0AD-5181-4955-A17B-6D27C4C4F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E9D7-FEBD-4745-BAB2-153214F0631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415D4-1ADF-4769-99A7-7D1CF0B19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F4C66-BBB4-41D2-A72D-51001A17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1ABB-2378-4544-B6E7-D28345E1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3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9430-2F88-4020-A60C-6BF153BE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80731-DC7B-4544-B48D-DEF646F1B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66731-6985-416C-BE96-EDE2326F8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E9D7-FEBD-4745-BAB2-153214F0631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2D9F6-DC36-4688-AD9E-5E0C5E113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ADF40-E45C-479A-A7F1-421F23D5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1ABB-2378-4544-B6E7-D28345E1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8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DB8AD-5A12-40A5-B1AE-C73F1C7DA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E65B5A-4352-4859-96B4-DBF8F3A83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2AC8B-2B3A-4111-9903-C09F5E74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E9D7-FEBD-4745-BAB2-153214F0631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EADA9-4E42-48A1-AAF0-3F1C593A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EA79F-6C1C-4B04-93C7-107126B2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1ABB-2378-4544-B6E7-D28345E1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8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D6A0D-4C90-4147-A541-C404DEE84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0AC97-C0C3-438C-927B-DBBD3BEAF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B9472-68F3-4F7D-BFC7-E986FF31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E9D7-FEBD-4745-BAB2-153214F0631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DD520-CB2D-44C3-B148-CBBE544A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BBCAF-D85C-4499-9ECE-82F680CBA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1ABB-2378-4544-B6E7-D28345E1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2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BB444-37A5-4FDD-B26E-D3B31693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5D83C-B2C3-411C-A65A-543BC97DF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FA2C5-37C4-4EFE-A2B2-698585EF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E9D7-FEBD-4745-BAB2-153214F0631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514A7-FA06-49EB-A1D3-8C33F29C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48D4E-2EED-42D7-8B5A-D4546B41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1ABB-2378-4544-B6E7-D28345E1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4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FF578-764A-47CC-BA3C-5A8DD66FB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D74C7-83BC-4830-985C-CF5E4035F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4D879-7677-4F66-A37C-C93B0EBDD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718CE-1883-4C53-86C8-D57C48E4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E9D7-FEBD-4745-BAB2-153214F0631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EC254-F2F3-4383-8054-B28F416F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7DA2D-68FB-4B99-A286-E74212E7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1ABB-2378-4544-B6E7-D28345E1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8B8A-C7F4-46A7-A5AB-98A1F962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34943-6EF5-4325-B6DF-FA3972031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F069B-D8D2-4A70-B5F9-E48D0F583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774F2-5C33-4772-8DDC-BAA3C9AED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B7A3E-0BAA-40EF-928E-F5E2735A3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83100-772D-4DB4-9AA4-6890CA4B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E9D7-FEBD-4745-BAB2-153214F0631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59F7FF-CA55-4C97-8F8B-47102D35D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B095BD-928E-4DBF-ABD0-8447400E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1ABB-2378-4544-B6E7-D28345E1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6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D46C-8AA5-4AC2-9BA8-56F9E5E9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355C5-CC4E-41C8-92B7-B8164331E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E9D7-FEBD-4745-BAB2-153214F0631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7B658-E9F1-42EA-BBB7-A0BA8590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6F44CB-6528-4D5C-B69B-8DC98AC13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1ABB-2378-4544-B6E7-D28345E1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9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CDB7F-D1B5-4C10-AEBE-46D7774A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E9D7-FEBD-4745-BAB2-153214F0631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BE1BB6-A507-4B67-B56A-DB071EEE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560A9-49A8-4A98-84BE-7D3E69CB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1ABB-2378-4544-B6E7-D28345E1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3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324D0-F246-45A5-A4A5-E61C8711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BAD83-6784-4E9C-9386-2E90AB3C9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121F1-D7C6-4C9F-8A37-68836176F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BB3BF-F8DD-4815-B4A7-80E8FD134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E9D7-FEBD-4745-BAB2-153214F0631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D3B69-D536-4DFF-8861-9B6367F9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7F3C2-F8BE-420D-81E9-9F438DD8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1ABB-2378-4544-B6E7-D28345E1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2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1CC5-582A-4594-9960-6BCF2913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97F86-F9A6-410E-B213-A2134ADF5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AF661-BBBF-42C0-8439-34941007A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753C2-46EC-4F16-AE94-98504804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E9D7-FEBD-4745-BAB2-153214F0631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0A4AB-4CC2-4590-9D34-1F523C1B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3EBBC-3AF9-4159-B561-58FFB15F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1ABB-2378-4544-B6E7-D28345E1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0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3143CD-024B-48B1-8414-BF66093D1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DF3F4-1C35-46AC-8581-D2E8567B6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42FD8-2575-443A-8F5D-691579FA8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3E9D7-FEBD-4745-BAB2-153214F0631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75D74-93A9-4417-8522-1AFEF81E7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AF907-1E3A-4D38-B237-3BFB28C13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11ABB-2378-4544-B6E7-D28345E1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6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16765-F935-4875-A722-38898C269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602" y="1234464"/>
            <a:ext cx="9997397" cy="56235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643ECF-21C3-4EF2-9D02-721FAA82A80F}"/>
              </a:ext>
            </a:extLst>
          </p:cNvPr>
          <p:cNvSpPr txBox="1"/>
          <p:nvPr/>
        </p:nvSpPr>
        <p:spPr>
          <a:xfrm>
            <a:off x="3535708" y="594391"/>
            <a:ext cx="411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 output report after “clean project” </a:t>
            </a:r>
          </a:p>
        </p:txBody>
      </p:sp>
    </p:spTree>
    <p:extLst>
      <p:ext uri="{BB962C8B-B14F-4D97-AF65-F5344CB8AC3E}">
        <p14:creationId xmlns:p14="http://schemas.microsoft.com/office/powerpoint/2010/main" val="336508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643ECF-21C3-4EF2-9D02-721FAA82A80F}"/>
              </a:ext>
            </a:extLst>
          </p:cNvPr>
          <p:cNvSpPr txBox="1"/>
          <p:nvPr/>
        </p:nvSpPr>
        <p:spPr>
          <a:xfrm>
            <a:off x="2621318" y="502952"/>
            <a:ext cx="795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 output report after “build all” from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D65A9-CD30-4D9E-96FD-C0C484BF0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122" y="1217318"/>
            <a:ext cx="10027877" cy="564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60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gangopadhya</dc:creator>
  <cp:lastModifiedBy>robin gangopadhya</cp:lastModifiedBy>
  <cp:revision>2</cp:revision>
  <dcterms:created xsi:type="dcterms:W3CDTF">2020-02-02T07:14:24Z</dcterms:created>
  <dcterms:modified xsi:type="dcterms:W3CDTF">2020-02-03T20:36:58Z</dcterms:modified>
</cp:coreProperties>
</file>