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0BB-42A0-452C-B147-DCB3353B1FC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E1B2-31CC-4773-BEFD-EC22D3E08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6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0BB-42A0-452C-B147-DCB3353B1FC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E1B2-31CC-4773-BEFD-EC22D3E08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7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0BB-42A0-452C-B147-DCB3353B1FC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E1B2-31CC-4773-BEFD-EC22D3E08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0BB-42A0-452C-B147-DCB3353B1FC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E1B2-31CC-4773-BEFD-EC22D3E08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0BB-42A0-452C-B147-DCB3353B1FC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E1B2-31CC-4773-BEFD-EC22D3E08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0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0BB-42A0-452C-B147-DCB3353B1FC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E1B2-31CC-4773-BEFD-EC22D3E08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4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0BB-42A0-452C-B147-DCB3353B1FC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E1B2-31CC-4773-BEFD-EC22D3E08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0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0BB-42A0-452C-B147-DCB3353B1FC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E1B2-31CC-4773-BEFD-EC22D3E08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5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0BB-42A0-452C-B147-DCB3353B1FC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E1B2-31CC-4773-BEFD-EC22D3E08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2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0BB-42A0-452C-B147-DCB3353B1FC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E1B2-31CC-4773-BEFD-EC22D3E08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1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0BB-42A0-452C-B147-DCB3353B1FC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E1B2-31CC-4773-BEFD-EC22D3E08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4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C50BB-42A0-452C-B147-DCB3353B1FC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DE1B2-31CC-4773-BEFD-EC22D3E08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-11" r="72211" b="48661"/>
          <a:stretch/>
        </p:blipFill>
        <p:spPr bwMode="auto">
          <a:xfrm>
            <a:off x="2743200" y="91440"/>
            <a:ext cx="5029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08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Akila Sadhasivan</dc:creator>
  <cp:lastModifiedBy>Akila Sadhasivan</cp:lastModifiedBy>
  <cp:revision>1</cp:revision>
  <dcterms:created xsi:type="dcterms:W3CDTF">2018-12-04T15:40:15Z</dcterms:created>
  <dcterms:modified xsi:type="dcterms:W3CDTF">2018-12-04T15:48:12Z</dcterms:modified>
</cp:coreProperties>
</file>