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3E8197-A2DC-4F90-8EBE-692426356D5C}" v="1" dt="2023-04-19T02:43:06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z Rizki Ramelan" userId="ec76399c-f99a-47f4-bcea-24d310a3fbb8" providerId="ADAL" clId="{D73E8197-A2DC-4F90-8EBE-692426356D5C}"/>
    <pc:docChg chg="modSld">
      <pc:chgData name="Luiz Rizki Ramelan" userId="ec76399c-f99a-47f4-bcea-24d310a3fbb8" providerId="ADAL" clId="{D73E8197-A2DC-4F90-8EBE-692426356D5C}" dt="2023-04-19T02:43:06.850" v="0" actId="164"/>
      <pc:docMkLst>
        <pc:docMk/>
      </pc:docMkLst>
      <pc:sldChg chg="addSp modSp">
        <pc:chgData name="Luiz Rizki Ramelan" userId="ec76399c-f99a-47f4-bcea-24d310a3fbb8" providerId="ADAL" clId="{D73E8197-A2DC-4F90-8EBE-692426356D5C}" dt="2023-04-19T02:43:06.850" v="0" actId="164"/>
        <pc:sldMkLst>
          <pc:docMk/>
          <pc:sldMk cId="3523578872" sldId="256"/>
        </pc:sldMkLst>
        <pc:spChg chg="mod">
          <ac:chgData name="Luiz Rizki Ramelan" userId="ec76399c-f99a-47f4-bcea-24d310a3fbb8" providerId="ADAL" clId="{D73E8197-A2DC-4F90-8EBE-692426356D5C}" dt="2023-04-19T02:43:06.850" v="0" actId="164"/>
          <ac:spMkLst>
            <pc:docMk/>
            <pc:sldMk cId="3523578872" sldId="256"/>
            <ac:spMk id="7" creationId="{D66F38AD-018B-D8C8-AE6F-FB5528421C44}"/>
          </ac:spMkLst>
        </pc:spChg>
        <pc:spChg chg="mod">
          <ac:chgData name="Luiz Rizki Ramelan" userId="ec76399c-f99a-47f4-bcea-24d310a3fbb8" providerId="ADAL" clId="{D73E8197-A2DC-4F90-8EBE-692426356D5C}" dt="2023-04-19T02:43:06.850" v="0" actId="164"/>
          <ac:spMkLst>
            <pc:docMk/>
            <pc:sldMk cId="3523578872" sldId="256"/>
            <ac:spMk id="8" creationId="{D16BFC31-A0C3-5305-7C9D-ED0ECC09661C}"/>
          </ac:spMkLst>
        </pc:spChg>
        <pc:spChg chg="mod">
          <ac:chgData name="Luiz Rizki Ramelan" userId="ec76399c-f99a-47f4-bcea-24d310a3fbb8" providerId="ADAL" clId="{D73E8197-A2DC-4F90-8EBE-692426356D5C}" dt="2023-04-19T02:43:06.850" v="0" actId="164"/>
          <ac:spMkLst>
            <pc:docMk/>
            <pc:sldMk cId="3523578872" sldId="256"/>
            <ac:spMk id="9" creationId="{BF21D506-44EF-700A-5E00-B480251281D8}"/>
          </ac:spMkLst>
        </pc:spChg>
        <pc:spChg chg="mod">
          <ac:chgData name="Luiz Rizki Ramelan" userId="ec76399c-f99a-47f4-bcea-24d310a3fbb8" providerId="ADAL" clId="{D73E8197-A2DC-4F90-8EBE-692426356D5C}" dt="2023-04-19T02:43:06.850" v="0" actId="164"/>
          <ac:spMkLst>
            <pc:docMk/>
            <pc:sldMk cId="3523578872" sldId="256"/>
            <ac:spMk id="11" creationId="{29D11170-D5BF-21E4-58BA-83AA398D0421}"/>
          </ac:spMkLst>
        </pc:spChg>
        <pc:spChg chg="mod">
          <ac:chgData name="Luiz Rizki Ramelan" userId="ec76399c-f99a-47f4-bcea-24d310a3fbb8" providerId="ADAL" clId="{D73E8197-A2DC-4F90-8EBE-692426356D5C}" dt="2023-04-19T02:43:06.850" v="0" actId="164"/>
          <ac:spMkLst>
            <pc:docMk/>
            <pc:sldMk cId="3523578872" sldId="256"/>
            <ac:spMk id="15" creationId="{90E63802-1398-F561-E233-50B99CB8C39E}"/>
          </ac:spMkLst>
        </pc:spChg>
        <pc:spChg chg="mod">
          <ac:chgData name="Luiz Rizki Ramelan" userId="ec76399c-f99a-47f4-bcea-24d310a3fbb8" providerId="ADAL" clId="{D73E8197-A2DC-4F90-8EBE-692426356D5C}" dt="2023-04-19T02:43:06.850" v="0" actId="164"/>
          <ac:spMkLst>
            <pc:docMk/>
            <pc:sldMk cId="3523578872" sldId="256"/>
            <ac:spMk id="16" creationId="{36A089D3-3483-51E6-E7F8-025BD6C78876}"/>
          </ac:spMkLst>
        </pc:spChg>
        <pc:grpChg chg="add mod">
          <ac:chgData name="Luiz Rizki Ramelan" userId="ec76399c-f99a-47f4-bcea-24d310a3fbb8" providerId="ADAL" clId="{D73E8197-A2DC-4F90-8EBE-692426356D5C}" dt="2023-04-19T02:43:06.850" v="0" actId="164"/>
          <ac:grpSpMkLst>
            <pc:docMk/>
            <pc:sldMk cId="3523578872" sldId="256"/>
            <ac:grpSpMk id="2" creationId="{E752E1D8-A311-8390-3D27-BB16C60F0D9D}"/>
          </ac:grpSpMkLst>
        </pc:grpChg>
        <pc:picChg chg="mod">
          <ac:chgData name="Luiz Rizki Ramelan" userId="ec76399c-f99a-47f4-bcea-24d310a3fbb8" providerId="ADAL" clId="{D73E8197-A2DC-4F90-8EBE-692426356D5C}" dt="2023-04-19T02:43:06.850" v="0" actId="164"/>
          <ac:picMkLst>
            <pc:docMk/>
            <pc:sldMk cId="3523578872" sldId="256"/>
            <ac:picMk id="14" creationId="{0144BCCC-5F30-D8EE-FBA7-C7CE823A592C}"/>
          </ac:picMkLst>
        </pc:picChg>
        <pc:picChg chg="mod">
          <ac:chgData name="Luiz Rizki Ramelan" userId="ec76399c-f99a-47f4-bcea-24d310a3fbb8" providerId="ADAL" clId="{D73E8197-A2DC-4F90-8EBE-692426356D5C}" dt="2023-04-19T02:43:06.850" v="0" actId="164"/>
          <ac:picMkLst>
            <pc:docMk/>
            <pc:sldMk cId="3523578872" sldId="256"/>
            <ac:picMk id="18" creationId="{747B2C6A-B962-72B6-F351-7B2F5CB1E53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DB5F2-9514-0887-3325-D0CF2B1B8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E5F7BF-74AB-35C3-3505-AAC7AE5FF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0F114-581F-3700-29E8-C20AD4646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1D3B7-DC03-99A5-1315-B9A266A84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4EF8E-78F6-F55F-D5B3-1B273BDF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7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F05E5-B5C8-3C43-B8E7-F8B9C7E04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323859-7316-EF17-E290-14CDCE74E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0F0C1-9966-4D43-F638-2A81A9097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25764-F286-F816-674A-C93156982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C6704-8925-4981-FEAF-9031459FE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15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B6F045-AE75-2C95-728F-F0172E2CF0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06D026-3B76-932B-9BA3-A580BDBC49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00BB4-AE94-D220-062C-9D46CC58D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D74D2-B646-0E72-1485-B2DA9ABF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71F5C-5DD1-B475-4DB3-83EA36149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3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E925E-E8FF-F920-BD75-3F37C06B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B60CA-165E-EBB6-8BAA-74D439A36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1ACEE-B6A8-A7D3-ADF3-81B4FB43D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515AC-AE4C-C3A9-7AF3-4E2B6B1A8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A4C27-EBF9-2171-D302-3C004F87F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5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7B8F9-ED5C-C74A-7BE1-2E1276D3E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79A68-597B-31B5-F615-6EE8EF42F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67DC2-5A1D-586C-A935-050AD002B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88565-3CB0-19A1-BDBA-9510D54AF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C244C-27D0-FBD2-5366-2E929EDF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3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9AF66-0F9B-2734-0C64-E7A7D1260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9E403-E44E-A1C9-4275-8F4A3585E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34F09-61F7-18A5-DC78-E29C84942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545D60-B0BD-8B67-A5EF-0340E58C7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59A25F-97EE-7CE9-DD2F-EE6298234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BC3B6-11A9-DD03-1E4F-C854DB52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0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A7A7A-6EEC-072D-70E3-C1D4C8028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AAB8A-9CF2-91A6-61D2-A59E14E87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77668C-3F0B-2F44-41C9-40DF4B4A7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E6230F-E0EA-7CEE-B0CB-CB9CD8D053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8CF509-641B-BB68-4E3B-85B936FB8B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979FFA-383D-2246-60DD-C38A65DBA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315153-3327-7D68-32C9-1A8755F68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A73F67-2C76-AE0A-72D2-741AA7A55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18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E480E-EC58-9543-FA76-99AC3B25A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FACF8-BED8-29DC-A179-B3DC170E5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AB9750-4EF4-A798-36BB-C89339BA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0565D-0E9B-AB3D-DDE5-0650367C3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1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DF9EF-F593-99B3-B2F2-5BA3FC578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097DF9-8840-ACED-2CCA-8538D7C03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69A3F-3AE9-E72F-51A2-0109C7530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57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94CBB-7339-FAA0-282D-BB4FCA987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8765F-04E8-1700-B46C-EFA150E6E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2B677-5185-4CF5-9C50-259DD6A75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8D41C-E987-6B90-6CA6-6AF09016D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963E9-6424-A44D-0F57-48325DF1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C0C10-5B4E-E845-D184-7D86F9B5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1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09A5-9C84-B9E7-4803-6C35AE7EB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FD36F3-2557-C305-F55A-351B4FE61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72B338-DEB2-4529-C172-A82ADD391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CD6FFD-A54C-A3EB-61C2-D738FD603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6961B-251C-B022-4961-A1773ADC5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486F4-2DB0-A20A-02D2-7EB35BE4A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59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7159D2-FAF7-AA9A-EEFB-E0AC28E09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1F61E-4BAD-45FE-B689-49F36B6BA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9935D-175D-4F7B-641C-DE198712A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D1BF-B1CF-47C7-B379-84634AC727C8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0C02F-0FFD-B739-D4EB-2A472028E5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E3691-FE97-DB87-7BE8-F995C20CC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5658-C349-4996-82E6-1E5EE8739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3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752E1D8-A311-8390-3D27-BB16C60F0D9D}"/>
              </a:ext>
            </a:extLst>
          </p:cNvPr>
          <p:cNvGrpSpPr/>
          <p:nvPr/>
        </p:nvGrpSpPr>
        <p:grpSpPr>
          <a:xfrm>
            <a:off x="459160" y="235085"/>
            <a:ext cx="11281124" cy="6208271"/>
            <a:chOff x="459160" y="235085"/>
            <a:chExt cx="11281124" cy="620827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6F38AD-018B-D8C8-AE6F-FB5528421C44}"/>
                </a:ext>
              </a:extLst>
            </p:cNvPr>
            <p:cNvSpPr txBox="1"/>
            <p:nvPr/>
          </p:nvSpPr>
          <p:spPr>
            <a:xfrm>
              <a:off x="6096000" y="235085"/>
              <a:ext cx="38082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V1 : shared variables defined in C code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6BFC31-A0C3-5305-7C9D-ED0ECC09661C}"/>
                </a:ext>
              </a:extLst>
            </p:cNvPr>
            <p:cNvSpPr txBox="1"/>
            <p:nvPr/>
          </p:nvSpPr>
          <p:spPr>
            <a:xfrm>
              <a:off x="6096000" y="2603254"/>
              <a:ext cx="5644284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dirty="0">
                  <a:solidFill>
                    <a:srgbClr val="6A9955"/>
                  </a:solidFill>
                  <a:effectLst/>
                  <a:latin typeface="Consolas" panose="020B0609020204030204" pitchFamily="49" charset="0"/>
                </a:rPr>
                <a:t>//</a:t>
              </a:r>
              <a:r>
                <a:rPr lang="en-US" sz="1200" b="0" dirty="0" err="1">
                  <a:solidFill>
                    <a:srgbClr val="6A9955"/>
                  </a:solidFill>
                  <a:effectLst/>
                  <a:latin typeface="Consolas" panose="020B0609020204030204" pitchFamily="49" charset="0"/>
                </a:rPr>
                <a:t>app_cla_main.c</a:t>
              </a:r>
              <a:endParaRPr lang="en-US" sz="12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#include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</a:t>
              </a:r>
              <a:r>
                <a:rPr lang="en-US" sz="1200" b="0" dirty="0" err="1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app_cla.h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#include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</a:t>
              </a:r>
              <a:r>
                <a:rPr lang="en-US" sz="1200" b="0" dirty="0" err="1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bsp_time.h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#include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</a:t>
              </a:r>
              <a:r>
                <a:rPr lang="en-US" sz="1200" b="0" dirty="0" err="1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CLAShared.h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endParaRPr lang="en-US" sz="12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6A9955"/>
                  </a:solidFill>
                  <a:effectLst/>
                  <a:latin typeface="Consolas" panose="020B0609020204030204" pitchFamily="49" charset="0"/>
                </a:rPr>
                <a:t>//</a:t>
              </a:r>
              <a:r>
                <a:rPr lang="en-US" sz="1200" b="0" dirty="0" err="1">
                  <a:solidFill>
                    <a:srgbClr val="6A9955"/>
                  </a:solidFill>
                  <a:effectLst/>
                  <a:latin typeface="Consolas" panose="020B0609020204030204" pitchFamily="49" charset="0"/>
                </a:rPr>
                <a:t>adc</a:t>
              </a:r>
              <a:r>
                <a:rPr lang="en-US" sz="1200" b="0" dirty="0">
                  <a:solidFill>
                    <a:srgbClr val="6A9955"/>
                  </a:solidFill>
                  <a:effectLst/>
                  <a:latin typeface="Consolas" panose="020B0609020204030204" pitchFamily="49" charset="0"/>
                </a:rPr>
                <a:t> data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cla_adc_data_dcdc_vin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cla_adc_data_t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cla_adc_data_dcdc_vin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cla_adc_data_dcdc_vout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cla_adc_data_t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cla_adc_data_dcdc_vout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cla_adc_data_dcdc_i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cla_adc_data_t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cla_adc_data_dcdc_i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cla_to_cpu_dummy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float32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cla_to_cpu_dummy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cla_dcdc_status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cla_dcdc_status_t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cla_dcdc_status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cla_lpf_ctrl_dcdc_vin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cla_lpf_ctrl_t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cla_lpf_ctrl_dcdc_vin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cla_lpf_ctrl_dcdc_vout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cla_lpf_ctrl_t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cla_lpf_ctrl_dcdc_vout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1D506-44EF-700A-5E00-B480251281D8}"/>
                </a:ext>
              </a:extLst>
            </p:cNvPr>
            <p:cNvSpPr txBox="1"/>
            <p:nvPr/>
          </p:nvSpPr>
          <p:spPr>
            <a:xfrm>
              <a:off x="6068293" y="517240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map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D11170-D5BF-21E4-58BA-83AA398D0421}"/>
                </a:ext>
              </a:extLst>
            </p:cNvPr>
            <p:cNvSpPr txBox="1"/>
            <p:nvPr/>
          </p:nvSpPr>
          <p:spPr>
            <a:xfrm>
              <a:off x="484909" y="235085"/>
              <a:ext cx="4039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V0 : shared variables defined in CLA code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144BCCC-5F30-D8EE-FBA7-C7CE823A5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9160" y="828179"/>
              <a:ext cx="5276850" cy="157162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E63802-1398-F561-E233-50B99CB8C39E}"/>
                </a:ext>
              </a:extLst>
            </p:cNvPr>
            <p:cNvSpPr txBox="1"/>
            <p:nvPr/>
          </p:nvSpPr>
          <p:spPr>
            <a:xfrm>
              <a:off x="459160" y="2473038"/>
              <a:ext cx="518182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dirty="0">
                  <a:solidFill>
                    <a:srgbClr val="6A9955"/>
                  </a:solidFill>
                  <a:effectLst/>
                  <a:latin typeface="Consolas" panose="020B0609020204030204" pitchFamily="49" charset="0"/>
                </a:rPr>
                <a:t>//</a:t>
              </a:r>
              <a:r>
                <a:rPr lang="en-US" sz="1200" b="0" dirty="0" err="1">
                  <a:solidFill>
                    <a:srgbClr val="6A9955"/>
                  </a:solidFill>
                  <a:effectLst/>
                  <a:latin typeface="Consolas" panose="020B0609020204030204" pitchFamily="49" charset="0"/>
                </a:rPr>
                <a:t>app_cla.cla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#include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</a:t>
              </a:r>
              <a:r>
                <a:rPr lang="en-US" sz="1200" b="0" dirty="0" err="1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CLAShared.h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b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</a:br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cla_adc_data_dcdc_vin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cla_adc_data_dcdc_vout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cla_adc_data_dcdc_i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cla_to_cpu_dummy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cla_adc_data_t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cla_adc_data_dcdc_vin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cla_adc_data_t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cla_adc_data_dcdc_vout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cla_adc_data_t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cla_adc_data_dcdc_i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float32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cla_to_cpu_dummy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cla_dcdc_status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cla_dcdc_status_t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cla_dcdc_status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cla_lpf_ctrl_dcdc_vin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cla_lpf_ctrl_t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cla_lpf_ctrl_dcdc_vin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  <a:p>
              <a:r>
                <a:rPr lang="en-US" sz="1200" b="0" dirty="0">
                  <a:solidFill>
                    <a:srgbClr val="C586C0"/>
                  </a:solidFill>
                  <a:effectLst/>
                  <a:latin typeface="Consolas" panose="020B0609020204030204" pitchFamily="49" charset="0"/>
                </a:rPr>
                <a:t>#pragma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DATA_SECTION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(</a:t>
              </a:r>
              <a:r>
                <a:rPr lang="en-US" sz="1200" b="0" dirty="0">
                  <a:solidFill>
                    <a:srgbClr val="9CDCFE"/>
                  </a:solidFill>
                  <a:effectLst/>
                  <a:latin typeface="Consolas" panose="020B0609020204030204" pitchFamily="49" charset="0"/>
                </a:rPr>
                <a:t>cla_lpf_ctrl_dcdc_vout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,</a:t>
              </a:r>
              <a:r>
                <a:rPr lang="en-US" sz="1200" b="0" dirty="0">
                  <a:solidFill>
                    <a:srgbClr val="CE9178"/>
                  </a:solidFill>
                  <a:effectLst/>
                  <a:latin typeface="Consolas" panose="020B0609020204030204" pitchFamily="49" charset="0"/>
                </a:rPr>
                <a:t>"Cla1ToCpuMsgRAM"</a:t>
              </a:r>
              <a:r>
                <a:rPr lang="en-US" sz="1200" b="0" dirty="0">
                  <a:solidFill>
                    <a:srgbClr val="569CD6"/>
                  </a:solidFill>
                  <a:effectLst/>
                  <a:latin typeface="Consolas" panose="020B0609020204030204" pitchFamily="49" charset="0"/>
                </a:rPr>
                <a:t>)</a:t>
              </a:r>
              <a:endParaRPr lang="en-US" sz="12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endParaRPr>
            </a:p>
            <a:p>
              <a:r>
                <a:rPr lang="en-US" sz="1200" b="0" dirty="0" err="1">
                  <a:solidFill>
                    <a:srgbClr val="4EC9B0"/>
                  </a:solidFill>
                  <a:effectLst/>
                  <a:latin typeface="Consolas" panose="020B0609020204030204" pitchFamily="49" charset="0"/>
                </a:rPr>
                <a:t>cla_lpf_ctrl_t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</a:t>
              </a:r>
              <a:r>
                <a:rPr lang="en-US" sz="1200" b="0" dirty="0" err="1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cla_lpf_ctrl_dcdc_vout</a:t>
              </a:r>
              <a:r>
                <a:rPr lang="en-US" sz="1200" b="0" dirty="0">
                  <a:solidFill>
                    <a:srgbClr val="D4D4D4"/>
                  </a:solidFill>
                  <a:effectLst/>
                  <a:latin typeface="Consolas" panose="020B0609020204030204" pitchFamily="49" charset="0"/>
                </a:rPr>
                <a:t> ;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A089D3-3483-51E6-E7F8-025BD6C78876}"/>
                </a:ext>
              </a:extLst>
            </p:cNvPr>
            <p:cNvSpPr txBox="1"/>
            <p:nvPr/>
          </p:nvSpPr>
          <p:spPr>
            <a:xfrm>
              <a:off x="484909" y="517240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map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47B2C6A-B962-72B6-F351-7B2F5CB1E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8293" y="886572"/>
              <a:ext cx="5153025" cy="1181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3578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522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Consolas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Luiz Rizki Ramelan</dc:creator>
  <cp:lastModifiedBy>Luiz Rizki Ramelan</cp:lastModifiedBy>
  <cp:revision>1</cp:revision>
  <dcterms:created xsi:type="dcterms:W3CDTF">2023-04-19T01:51:56Z</dcterms:created>
  <dcterms:modified xsi:type="dcterms:W3CDTF">2023-04-19T02:43:17Z</dcterms:modified>
</cp:coreProperties>
</file>