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1284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65D66-B2DC-4EC9-9F47-7F7CA8E30074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56C9-0EAE-4536-8C65-3B352F10C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247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65D66-B2DC-4EC9-9F47-7F7CA8E30074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56C9-0EAE-4536-8C65-3B352F10C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687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65D66-B2DC-4EC9-9F47-7F7CA8E30074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56C9-0EAE-4536-8C65-3B352F10C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815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65D66-B2DC-4EC9-9F47-7F7CA8E30074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56C9-0EAE-4536-8C65-3B352F10C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773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65D66-B2DC-4EC9-9F47-7F7CA8E30074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56C9-0EAE-4536-8C65-3B352F10C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296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65D66-B2DC-4EC9-9F47-7F7CA8E30074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56C9-0EAE-4536-8C65-3B352F10C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321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65D66-B2DC-4EC9-9F47-7F7CA8E30074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56C9-0EAE-4536-8C65-3B352F10C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392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65D66-B2DC-4EC9-9F47-7F7CA8E30074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56C9-0EAE-4536-8C65-3B352F10C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828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65D66-B2DC-4EC9-9F47-7F7CA8E30074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56C9-0EAE-4536-8C65-3B352F10C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849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65D66-B2DC-4EC9-9F47-7F7CA8E30074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56C9-0EAE-4536-8C65-3B352F10C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63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65D66-B2DC-4EC9-9F47-7F7CA8E30074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56C9-0EAE-4536-8C65-3B352F10C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045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65D66-B2DC-4EC9-9F47-7F7CA8E30074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256C9-0EAE-4536-8C65-3B352F10C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267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977433"/>
            <a:ext cx="1676400" cy="3505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EPWM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981200" y="1663233"/>
            <a:ext cx="762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 smtClean="0"/>
              <a:t>EPWMxA</a:t>
            </a:r>
            <a:endParaRPr lang="en-US" sz="1100" dirty="0"/>
          </a:p>
        </p:txBody>
      </p:sp>
      <p:sp>
        <p:nvSpPr>
          <p:cNvPr id="7" name="TextBox 6"/>
          <p:cNvSpPr txBox="1"/>
          <p:nvPr/>
        </p:nvSpPr>
        <p:spPr>
          <a:xfrm>
            <a:off x="1981200" y="3568233"/>
            <a:ext cx="762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 smtClean="0"/>
              <a:t>EPWMxB</a:t>
            </a:r>
            <a:endParaRPr lang="en-US" sz="1100" dirty="0" smtClean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2590800" y="1794038"/>
            <a:ext cx="1295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590800" y="3699038"/>
            <a:ext cx="1295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6096000" y="1472733"/>
            <a:ext cx="1371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Device Pin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096000" y="3432338"/>
            <a:ext cx="1371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Device Pin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3887956" y="1510833"/>
            <a:ext cx="1066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CMPAHR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3887956" y="3470438"/>
            <a:ext cx="1066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CMPBHR</a:t>
            </a:r>
            <a:endParaRPr lang="en-US" dirty="0"/>
          </a:p>
        </p:txBody>
      </p:sp>
      <p:cxnSp>
        <p:nvCxnSpPr>
          <p:cNvPr id="19" name="Straight Arrow Connector 18"/>
          <p:cNvCxnSpPr>
            <a:stCxn id="16" idx="3"/>
            <a:endCxn id="14" idx="1"/>
          </p:cNvCxnSpPr>
          <p:nvPr/>
        </p:nvCxnSpPr>
        <p:spPr>
          <a:xfrm>
            <a:off x="4954756" y="1777533"/>
            <a:ext cx="11412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7" idx="3"/>
            <a:endCxn id="15" idx="1"/>
          </p:cNvCxnSpPr>
          <p:nvPr/>
        </p:nvCxnSpPr>
        <p:spPr>
          <a:xfrm>
            <a:off x="4954756" y="3737138"/>
            <a:ext cx="11412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62740" y="5181600"/>
            <a:ext cx="8458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CMPAHR ONLY affects Channel A. It has no relation to CMPA. CMPAHR can shift either the rising edge, the falling edge, or both edges of Channel 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CMPBHR ONLY affects Channel B. It has no relation to CMPB. CMPBHR can shift either the rising edge, falling edge, or both edges of Channel B.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48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76200"/>
            <a:ext cx="8458200" cy="1470025"/>
          </a:xfrm>
        </p:spPr>
        <p:txBody>
          <a:bodyPr/>
          <a:lstStyle/>
          <a:p>
            <a:r>
              <a:rPr lang="en-US" dirty="0" smtClean="0"/>
              <a:t>Waveform </a:t>
            </a:r>
            <a:r>
              <a:rPr lang="en-US" dirty="0" smtClean="0"/>
              <a:t>Examples BEP</a:t>
            </a:r>
            <a:endParaRPr lang="en-US" dirty="0"/>
          </a:p>
        </p:txBody>
      </p:sp>
      <p:cxnSp>
        <p:nvCxnSpPr>
          <p:cNvPr id="102" name="Straight Connector 101"/>
          <p:cNvCxnSpPr/>
          <p:nvPr/>
        </p:nvCxnSpPr>
        <p:spPr>
          <a:xfrm>
            <a:off x="1295400" y="2120308"/>
            <a:ext cx="6934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295400" y="1891708"/>
            <a:ext cx="69342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1295400" y="1371600"/>
            <a:ext cx="6934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1295400" y="1600200"/>
            <a:ext cx="69342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>
          <a:xfrm>
            <a:off x="304800" y="1981808"/>
            <a:ext cx="4315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0x0</a:t>
            </a:r>
            <a:endParaRPr lang="en-US" sz="1200" dirty="0"/>
          </a:p>
        </p:txBody>
      </p:sp>
      <p:sp>
        <p:nvSpPr>
          <p:cNvPr id="111" name="TextBox 110"/>
          <p:cNvSpPr txBox="1"/>
          <p:nvPr/>
        </p:nvSpPr>
        <p:spPr>
          <a:xfrm>
            <a:off x="304800" y="1739308"/>
            <a:ext cx="5564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CMPA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304800" y="1475601"/>
            <a:ext cx="6286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CMPB</a:t>
            </a:r>
            <a:endParaRPr lang="en-US" sz="1200" dirty="0"/>
          </a:p>
        </p:txBody>
      </p:sp>
      <p:sp>
        <p:nvSpPr>
          <p:cNvPr id="114" name="TextBox 113"/>
          <p:cNvSpPr txBox="1"/>
          <p:nvPr/>
        </p:nvSpPr>
        <p:spPr>
          <a:xfrm>
            <a:off x="304800" y="1247001"/>
            <a:ext cx="7473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0xTBPRD</a:t>
            </a:r>
          </a:p>
        </p:txBody>
      </p:sp>
      <p:cxnSp>
        <p:nvCxnSpPr>
          <p:cNvPr id="115" name="Straight Connector 114"/>
          <p:cNvCxnSpPr/>
          <p:nvPr/>
        </p:nvCxnSpPr>
        <p:spPr>
          <a:xfrm flipV="1">
            <a:off x="1295400" y="1385500"/>
            <a:ext cx="990600" cy="73480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>
            <a:off x="2281786" y="1365216"/>
            <a:ext cx="0" cy="75509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>
            <a:off x="1607846" y="1912306"/>
            <a:ext cx="30454" cy="3574094"/>
          </a:xfrm>
          <a:prstGeom prst="line">
            <a:avLst/>
          </a:pr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>
            <a:off x="1981200" y="1600200"/>
            <a:ext cx="8076" cy="3886200"/>
          </a:xfrm>
          <a:prstGeom prst="line">
            <a:avLst/>
          </a:pr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 flipV="1">
            <a:off x="2281786" y="1371600"/>
            <a:ext cx="990600" cy="73480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3272386" y="1391154"/>
            <a:ext cx="0" cy="75509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 flipV="1">
            <a:off x="3272386" y="1372855"/>
            <a:ext cx="990600" cy="73480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>
            <a:off x="4258772" y="1352571"/>
            <a:ext cx="0" cy="75509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 flipV="1">
            <a:off x="4258772" y="1358955"/>
            <a:ext cx="990600" cy="73480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>
            <a:off x="5249372" y="1378509"/>
            <a:ext cx="0" cy="75509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/>
          <p:nvPr/>
        </p:nvCxnSpPr>
        <p:spPr>
          <a:xfrm flipV="1">
            <a:off x="5249372" y="1401295"/>
            <a:ext cx="990600" cy="73480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/>
          <p:cNvCxnSpPr/>
          <p:nvPr/>
        </p:nvCxnSpPr>
        <p:spPr>
          <a:xfrm>
            <a:off x="6235758" y="1381011"/>
            <a:ext cx="0" cy="75509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/>
          <p:cNvCxnSpPr/>
          <p:nvPr/>
        </p:nvCxnSpPr>
        <p:spPr>
          <a:xfrm flipV="1">
            <a:off x="6235758" y="1387395"/>
            <a:ext cx="990600" cy="73480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/>
          <p:nvPr/>
        </p:nvCxnSpPr>
        <p:spPr>
          <a:xfrm>
            <a:off x="7226358" y="1406949"/>
            <a:ext cx="0" cy="75509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/>
          <p:cNvCxnSpPr/>
          <p:nvPr/>
        </p:nvCxnSpPr>
        <p:spPr>
          <a:xfrm>
            <a:off x="2598446" y="1908970"/>
            <a:ext cx="8075" cy="3577430"/>
          </a:xfrm>
          <a:prstGeom prst="line">
            <a:avLst/>
          </a:pr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Connector 195"/>
          <p:cNvCxnSpPr/>
          <p:nvPr/>
        </p:nvCxnSpPr>
        <p:spPr>
          <a:xfrm>
            <a:off x="2971800" y="1596864"/>
            <a:ext cx="8076" cy="3889536"/>
          </a:xfrm>
          <a:prstGeom prst="line">
            <a:avLst/>
          </a:pr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Connector 196"/>
          <p:cNvCxnSpPr/>
          <p:nvPr/>
        </p:nvCxnSpPr>
        <p:spPr>
          <a:xfrm flipH="1">
            <a:off x="3581400" y="1908970"/>
            <a:ext cx="7645" cy="2964493"/>
          </a:xfrm>
          <a:prstGeom prst="line">
            <a:avLst/>
          </a:pr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/>
          <p:cNvCxnSpPr/>
          <p:nvPr/>
        </p:nvCxnSpPr>
        <p:spPr>
          <a:xfrm>
            <a:off x="3962400" y="1596864"/>
            <a:ext cx="8076" cy="3889536"/>
          </a:xfrm>
          <a:prstGeom prst="line">
            <a:avLst/>
          </a:pr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Connector 198"/>
          <p:cNvCxnSpPr/>
          <p:nvPr/>
        </p:nvCxnSpPr>
        <p:spPr>
          <a:xfrm flipH="1">
            <a:off x="4572000" y="1893660"/>
            <a:ext cx="7645" cy="2964493"/>
          </a:xfrm>
          <a:prstGeom prst="line">
            <a:avLst/>
          </a:pr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/>
          <p:cNvCxnSpPr/>
          <p:nvPr/>
        </p:nvCxnSpPr>
        <p:spPr>
          <a:xfrm>
            <a:off x="4953000" y="1581554"/>
            <a:ext cx="8076" cy="3904846"/>
          </a:xfrm>
          <a:prstGeom prst="line">
            <a:avLst/>
          </a:pr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201"/>
          <p:cNvCxnSpPr/>
          <p:nvPr/>
        </p:nvCxnSpPr>
        <p:spPr>
          <a:xfrm flipH="1">
            <a:off x="5638800" y="1870433"/>
            <a:ext cx="7645" cy="2964493"/>
          </a:xfrm>
          <a:prstGeom prst="line">
            <a:avLst/>
          </a:pr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Connector 202"/>
          <p:cNvCxnSpPr/>
          <p:nvPr/>
        </p:nvCxnSpPr>
        <p:spPr>
          <a:xfrm>
            <a:off x="6019800" y="1558327"/>
            <a:ext cx="28441" cy="3928073"/>
          </a:xfrm>
          <a:prstGeom prst="line">
            <a:avLst/>
          </a:pr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/>
          <p:cNvCxnSpPr/>
          <p:nvPr/>
        </p:nvCxnSpPr>
        <p:spPr>
          <a:xfrm flipH="1">
            <a:off x="6545555" y="1870433"/>
            <a:ext cx="7645" cy="2964493"/>
          </a:xfrm>
          <a:prstGeom prst="line">
            <a:avLst/>
          </a:pr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Connector 206"/>
          <p:cNvCxnSpPr/>
          <p:nvPr/>
        </p:nvCxnSpPr>
        <p:spPr>
          <a:xfrm flipH="1">
            <a:off x="6931509" y="1581554"/>
            <a:ext cx="2692" cy="3904846"/>
          </a:xfrm>
          <a:prstGeom prst="line">
            <a:avLst/>
          </a:pr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367776" y="2540937"/>
            <a:ext cx="23624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Connector 207"/>
          <p:cNvCxnSpPr/>
          <p:nvPr/>
        </p:nvCxnSpPr>
        <p:spPr>
          <a:xfrm>
            <a:off x="1977376" y="2540937"/>
            <a:ext cx="61724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Connector 208"/>
          <p:cNvCxnSpPr/>
          <p:nvPr/>
        </p:nvCxnSpPr>
        <p:spPr>
          <a:xfrm>
            <a:off x="2967976" y="2540937"/>
            <a:ext cx="61724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Connector 209"/>
          <p:cNvCxnSpPr/>
          <p:nvPr/>
        </p:nvCxnSpPr>
        <p:spPr>
          <a:xfrm>
            <a:off x="3958576" y="2538479"/>
            <a:ext cx="61724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Connector 210"/>
          <p:cNvCxnSpPr/>
          <p:nvPr/>
        </p:nvCxnSpPr>
        <p:spPr>
          <a:xfrm>
            <a:off x="4949176" y="2538479"/>
            <a:ext cx="69344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Connector 211"/>
          <p:cNvCxnSpPr/>
          <p:nvPr/>
        </p:nvCxnSpPr>
        <p:spPr>
          <a:xfrm>
            <a:off x="6015976" y="2527593"/>
            <a:ext cx="533400" cy="544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Connector 212"/>
          <p:cNvCxnSpPr/>
          <p:nvPr/>
        </p:nvCxnSpPr>
        <p:spPr>
          <a:xfrm flipV="1">
            <a:off x="1604021" y="2375193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/>
          <p:nvPr/>
        </p:nvCxnSpPr>
        <p:spPr>
          <a:xfrm flipV="1">
            <a:off x="1977376" y="2375193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Connector 214"/>
          <p:cNvCxnSpPr/>
          <p:nvPr/>
        </p:nvCxnSpPr>
        <p:spPr>
          <a:xfrm flipV="1">
            <a:off x="2594621" y="2375193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Connector 215"/>
          <p:cNvCxnSpPr/>
          <p:nvPr/>
        </p:nvCxnSpPr>
        <p:spPr>
          <a:xfrm flipV="1">
            <a:off x="2967976" y="2375193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Connector 216"/>
          <p:cNvCxnSpPr/>
          <p:nvPr/>
        </p:nvCxnSpPr>
        <p:spPr>
          <a:xfrm flipV="1">
            <a:off x="3585221" y="2390995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Connector 217"/>
          <p:cNvCxnSpPr/>
          <p:nvPr/>
        </p:nvCxnSpPr>
        <p:spPr>
          <a:xfrm flipV="1">
            <a:off x="3953931" y="2390995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Connector 218"/>
          <p:cNvCxnSpPr/>
          <p:nvPr/>
        </p:nvCxnSpPr>
        <p:spPr>
          <a:xfrm flipV="1">
            <a:off x="4575821" y="2380460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Connector 219"/>
          <p:cNvCxnSpPr/>
          <p:nvPr/>
        </p:nvCxnSpPr>
        <p:spPr>
          <a:xfrm flipV="1">
            <a:off x="4949176" y="2380460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Connector 220"/>
          <p:cNvCxnSpPr/>
          <p:nvPr/>
        </p:nvCxnSpPr>
        <p:spPr>
          <a:xfrm flipV="1">
            <a:off x="5642621" y="2362551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/>
          <p:cNvCxnSpPr/>
          <p:nvPr/>
        </p:nvCxnSpPr>
        <p:spPr>
          <a:xfrm flipV="1">
            <a:off x="6015976" y="2353070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/>
          <p:cNvCxnSpPr/>
          <p:nvPr/>
        </p:nvCxnSpPr>
        <p:spPr>
          <a:xfrm flipV="1">
            <a:off x="6552927" y="2367292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604021" y="2380460"/>
            <a:ext cx="3733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Connector 223"/>
          <p:cNvCxnSpPr/>
          <p:nvPr/>
        </p:nvCxnSpPr>
        <p:spPr>
          <a:xfrm>
            <a:off x="2594621" y="2375193"/>
            <a:ext cx="3733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Connector 224"/>
          <p:cNvCxnSpPr/>
          <p:nvPr/>
        </p:nvCxnSpPr>
        <p:spPr>
          <a:xfrm>
            <a:off x="3585221" y="2390995"/>
            <a:ext cx="3733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Connector 225"/>
          <p:cNvCxnSpPr/>
          <p:nvPr/>
        </p:nvCxnSpPr>
        <p:spPr>
          <a:xfrm>
            <a:off x="4568176" y="2367292"/>
            <a:ext cx="3733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/>
          <p:nvPr/>
        </p:nvCxnSpPr>
        <p:spPr>
          <a:xfrm>
            <a:off x="5642621" y="2367643"/>
            <a:ext cx="3733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Connector 227"/>
          <p:cNvCxnSpPr/>
          <p:nvPr/>
        </p:nvCxnSpPr>
        <p:spPr>
          <a:xfrm>
            <a:off x="6557021" y="2380460"/>
            <a:ext cx="3733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/>
          <p:cNvCxnSpPr/>
          <p:nvPr/>
        </p:nvCxnSpPr>
        <p:spPr>
          <a:xfrm flipV="1">
            <a:off x="6935332" y="2390995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Connector 229"/>
          <p:cNvCxnSpPr/>
          <p:nvPr/>
        </p:nvCxnSpPr>
        <p:spPr>
          <a:xfrm>
            <a:off x="1363953" y="2924274"/>
            <a:ext cx="23624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Connector 230"/>
          <p:cNvCxnSpPr/>
          <p:nvPr/>
        </p:nvCxnSpPr>
        <p:spPr>
          <a:xfrm>
            <a:off x="1973553" y="2924274"/>
            <a:ext cx="61724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/>
          <p:cNvCxnSpPr/>
          <p:nvPr/>
        </p:nvCxnSpPr>
        <p:spPr>
          <a:xfrm>
            <a:off x="2964153" y="2924274"/>
            <a:ext cx="61724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Connector 232"/>
          <p:cNvCxnSpPr/>
          <p:nvPr/>
        </p:nvCxnSpPr>
        <p:spPr>
          <a:xfrm>
            <a:off x="3954753" y="2921816"/>
            <a:ext cx="61724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/>
          <p:cNvCxnSpPr/>
          <p:nvPr/>
        </p:nvCxnSpPr>
        <p:spPr>
          <a:xfrm>
            <a:off x="4945353" y="2921816"/>
            <a:ext cx="69344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Connector 234"/>
          <p:cNvCxnSpPr/>
          <p:nvPr/>
        </p:nvCxnSpPr>
        <p:spPr>
          <a:xfrm>
            <a:off x="6012153" y="2910930"/>
            <a:ext cx="533400" cy="544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Connector 235"/>
          <p:cNvCxnSpPr/>
          <p:nvPr/>
        </p:nvCxnSpPr>
        <p:spPr>
          <a:xfrm flipV="1">
            <a:off x="1600198" y="2758530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Connector 236"/>
          <p:cNvCxnSpPr/>
          <p:nvPr/>
        </p:nvCxnSpPr>
        <p:spPr>
          <a:xfrm flipV="1">
            <a:off x="1973553" y="2758530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Straight Connector 237"/>
          <p:cNvCxnSpPr/>
          <p:nvPr/>
        </p:nvCxnSpPr>
        <p:spPr>
          <a:xfrm flipV="1">
            <a:off x="2590798" y="2758530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/>
          <p:cNvCxnSpPr/>
          <p:nvPr/>
        </p:nvCxnSpPr>
        <p:spPr>
          <a:xfrm flipV="1">
            <a:off x="2964153" y="2758530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/>
          <p:cNvCxnSpPr/>
          <p:nvPr/>
        </p:nvCxnSpPr>
        <p:spPr>
          <a:xfrm flipV="1">
            <a:off x="3581398" y="2774332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Connector 240"/>
          <p:cNvCxnSpPr/>
          <p:nvPr/>
        </p:nvCxnSpPr>
        <p:spPr>
          <a:xfrm flipV="1">
            <a:off x="3950108" y="2774332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Connector 241"/>
          <p:cNvCxnSpPr/>
          <p:nvPr/>
        </p:nvCxnSpPr>
        <p:spPr>
          <a:xfrm flipV="1">
            <a:off x="4571998" y="2763797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Connector 242"/>
          <p:cNvCxnSpPr/>
          <p:nvPr/>
        </p:nvCxnSpPr>
        <p:spPr>
          <a:xfrm flipV="1">
            <a:off x="4945353" y="2763797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Straight Connector 243"/>
          <p:cNvCxnSpPr/>
          <p:nvPr/>
        </p:nvCxnSpPr>
        <p:spPr>
          <a:xfrm flipV="1">
            <a:off x="5638798" y="2745888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Connector 244"/>
          <p:cNvCxnSpPr/>
          <p:nvPr/>
        </p:nvCxnSpPr>
        <p:spPr>
          <a:xfrm flipV="1">
            <a:off x="6012153" y="2736407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Connector 245"/>
          <p:cNvCxnSpPr/>
          <p:nvPr/>
        </p:nvCxnSpPr>
        <p:spPr>
          <a:xfrm flipV="1">
            <a:off x="6549104" y="2750629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Connector 246"/>
          <p:cNvCxnSpPr/>
          <p:nvPr/>
        </p:nvCxnSpPr>
        <p:spPr>
          <a:xfrm>
            <a:off x="1600198" y="2763797"/>
            <a:ext cx="3733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Connector 247"/>
          <p:cNvCxnSpPr/>
          <p:nvPr/>
        </p:nvCxnSpPr>
        <p:spPr>
          <a:xfrm>
            <a:off x="2590798" y="2758530"/>
            <a:ext cx="3733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Connector 248"/>
          <p:cNvCxnSpPr/>
          <p:nvPr/>
        </p:nvCxnSpPr>
        <p:spPr>
          <a:xfrm>
            <a:off x="3581398" y="2774332"/>
            <a:ext cx="3733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Straight Connector 249"/>
          <p:cNvCxnSpPr/>
          <p:nvPr/>
        </p:nvCxnSpPr>
        <p:spPr>
          <a:xfrm>
            <a:off x="4564353" y="2750629"/>
            <a:ext cx="3733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Straight Connector 250"/>
          <p:cNvCxnSpPr/>
          <p:nvPr/>
        </p:nvCxnSpPr>
        <p:spPr>
          <a:xfrm>
            <a:off x="5638798" y="2750980"/>
            <a:ext cx="3733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Connector 251"/>
          <p:cNvCxnSpPr/>
          <p:nvPr/>
        </p:nvCxnSpPr>
        <p:spPr>
          <a:xfrm>
            <a:off x="6553198" y="2763797"/>
            <a:ext cx="3733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Straight Connector 252"/>
          <p:cNvCxnSpPr/>
          <p:nvPr/>
        </p:nvCxnSpPr>
        <p:spPr>
          <a:xfrm flipV="1">
            <a:off x="6931509" y="2774332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Connector 253"/>
          <p:cNvCxnSpPr/>
          <p:nvPr/>
        </p:nvCxnSpPr>
        <p:spPr>
          <a:xfrm>
            <a:off x="1477903" y="3359386"/>
            <a:ext cx="23624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Straight Connector 254"/>
          <p:cNvCxnSpPr/>
          <p:nvPr/>
        </p:nvCxnSpPr>
        <p:spPr>
          <a:xfrm>
            <a:off x="2087503" y="3359386"/>
            <a:ext cx="61724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Straight Connector 255"/>
          <p:cNvCxnSpPr/>
          <p:nvPr/>
        </p:nvCxnSpPr>
        <p:spPr>
          <a:xfrm>
            <a:off x="3078103" y="3359386"/>
            <a:ext cx="61724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Connector 257"/>
          <p:cNvCxnSpPr/>
          <p:nvPr/>
        </p:nvCxnSpPr>
        <p:spPr>
          <a:xfrm>
            <a:off x="4068703" y="3356928"/>
            <a:ext cx="61724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Straight Connector 262"/>
          <p:cNvCxnSpPr/>
          <p:nvPr/>
        </p:nvCxnSpPr>
        <p:spPr>
          <a:xfrm>
            <a:off x="5059303" y="3356928"/>
            <a:ext cx="69344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Connector 263"/>
          <p:cNvCxnSpPr/>
          <p:nvPr/>
        </p:nvCxnSpPr>
        <p:spPr>
          <a:xfrm>
            <a:off x="6126103" y="3346042"/>
            <a:ext cx="533400" cy="5443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Connector 264"/>
          <p:cNvCxnSpPr/>
          <p:nvPr/>
        </p:nvCxnSpPr>
        <p:spPr>
          <a:xfrm flipV="1">
            <a:off x="1714148" y="3193642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Straight Connector 265"/>
          <p:cNvCxnSpPr/>
          <p:nvPr/>
        </p:nvCxnSpPr>
        <p:spPr>
          <a:xfrm flipV="1">
            <a:off x="2087503" y="3193642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Straight Connector 266"/>
          <p:cNvCxnSpPr/>
          <p:nvPr/>
        </p:nvCxnSpPr>
        <p:spPr>
          <a:xfrm flipV="1">
            <a:off x="2704748" y="3193642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Straight Connector 267"/>
          <p:cNvCxnSpPr/>
          <p:nvPr/>
        </p:nvCxnSpPr>
        <p:spPr>
          <a:xfrm flipV="1">
            <a:off x="3078103" y="3193642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Straight Connector 268"/>
          <p:cNvCxnSpPr/>
          <p:nvPr/>
        </p:nvCxnSpPr>
        <p:spPr>
          <a:xfrm flipV="1">
            <a:off x="3695348" y="3209444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Connector 269"/>
          <p:cNvCxnSpPr/>
          <p:nvPr/>
        </p:nvCxnSpPr>
        <p:spPr>
          <a:xfrm flipV="1">
            <a:off x="4064058" y="3209444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Straight Connector 270"/>
          <p:cNvCxnSpPr/>
          <p:nvPr/>
        </p:nvCxnSpPr>
        <p:spPr>
          <a:xfrm flipV="1">
            <a:off x="4685948" y="3198909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Connector 271"/>
          <p:cNvCxnSpPr/>
          <p:nvPr/>
        </p:nvCxnSpPr>
        <p:spPr>
          <a:xfrm flipV="1">
            <a:off x="5059303" y="3198909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Straight Connector 272"/>
          <p:cNvCxnSpPr/>
          <p:nvPr/>
        </p:nvCxnSpPr>
        <p:spPr>
          <a:xfrm flipV="1">
            <a:off x="5752748" y="3181000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Straight Connector 273"/>
          <p:cNvCxnSpPr/>
          <p:nvPr/>
        </p:nvCxnSpPr>
        <p:spPr>
          <a:xfrm flipV="1">
            <a:off x="6126103" y="3171519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Straight Connector 274"/>
          <p:cNvCxnSpPr/>
          <p:nvPr/>
        </p:nvCxnSpPr>
        <p:spPr>
          <a:xfrm flipV="1">
            <a:off x="6663054" y="3185741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Straight Connector 275"/>
          <p:cNvCxnSpPr/>
          <p:nvPr/>
        </p:nvCxnSpPr>
        <p:spPr>
          <a:xfrm>
            <a:off x="1714148" y="3198909"/>
            <a:ext cx="37335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Straight Connector 276"/>
          <p:cNvCxnSpPr/>
          <p:nvPr/>
        </p:nvCxnSpPr>
        <p:spPr>
          <a:xfrm>
            <a:off x="2704748" y="3193642"/>
            <a:ext cx="37335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Straight Connector 277"/>
          <p:cNvCxnSpPr/>
          <p:nvPr/>
        </p:nvCxnSpPr>
        <p:spPr>
          <a:xfrm>
            <a:off x="3695348" y="3209444"/>
            <a:ext cx="37335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Straight Connector 278"/>
          <p:cNvCxnSpPr/>
          <p:nvPr/>
        </p:nvCxnSpPr>
        <p:spPr>
          <a:xfrm>
            <a:off x="4678303" y="3185741"/>
            <a:ext cx="37335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Connector 279"/>
          <p:cNvCxnSpPr/>
          <p:nvPr/>
        </p:nvCxnSpPr>
        <p:spPr>
          <a:xfrm>
            <a:off x="5752748" y="3186092"/>
            <a:ext cx="37335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Straight Connector 280"/>
          <p:cNvCxnSpPr/>
          <p:nvPr/>
        </p:nvCxnSpPr>
        <p:spPr>
          <a:xfrm>
            <a:off x="6667148" y="3198909"/>
            <a:ext cx="37335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Straight Connector 281"/>
          <p:cNvCxnSpPr/>
          <p:nvPr/>
        </p:nvCxnSpPr>
        <p:spPr>
          <a:xfrm flipV="1">
            <a:off x="7045459" y="3209444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Straight Connector 282"/>
          <p:cNvCxnSpPr/>
          <p:nvPr/>
        </p:nvCxnSpPr>
        <p:spPr>
          <a:xfrm>
            <a:off x="1379676" y="3661728"/>
            <a:ext cx="23624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Straight Connector 283"/>
          <p:cNvCxnSpPr/>
          <p:nvPr/>
        </p:nvCxnSpPr>
        <p:spPr>
          <a:xfrm>
            <a:off x="1989276" y="3661728"/>
            <a:ext cx="61724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Straight Connector 284"/>
          <p:cNvCxnSpPr/>
          <p:nvPr/>
        </p:nvCxnSpPr>
        <p:spPr>
          <a:xfrm>
            <a:off x="2979876" y="3661728"/>
            <a:ext cx="61724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Connector 285"/>
          <p:cNvCxnSpPr/>
          <p:nvPr/>
        </p:nvCxnSpPr>
        <p:spPr>
          <a:xfrm>
            <a:off x="3970476" y="3659270"/>
            <a:ext cx="61724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Straight Connector 286"/>
          <p:cNvCxnSpPr/>
          <p:nvPr/>
        </p:nvCxnSpPr>
        <p:spPr>
          <a:xfrm>
            <a:off x="4961076" y="3659270"/>
            <a:ext cx="69344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Straight Connector 287"/>
          <p:cNvCxnSpPr/>
          <p:nvPr/>
        </p:nvCxnSpPr>
        <p:spPr>
          <a:xfrm>
            <a:off x="6027876" y="3648384"/>
            <a:ext cx="533400" cy="5443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Straight Connector 288"/>
          <p:cNvCxnSpPr/>
          <p:nvPr/>
        </p:nvCxnSpPr>
        <p:spPr>
          <a:xfrm flipV="1">
            <a:off x="1615921" y="3495984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Straight Connector 289"/>
          <p:cNvCxnSpPr/>
          <p:nvPr/>
        </p:nvCxnSpPr>
        <p:spPr>
          <a:xfrm flipV="1">
            <a:off x="1989276" y="3495984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Straight Connector 290"/>
          <p:cNvCxnSpPr/>
          <p:nvPr/>
        </p:nvCxnSpPr>
        <p:spPr>
          <a:xfrm flipV="1">
            <a:off x="2606521" y="3495984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Connector 291"/>
          <p:cNvCxnSpPr/>
          <p:nvPr/>
        </p:nvCxnSpPr>
        <p:spPr>
          <a:xfrm flipV="1">
            <a:off x="2979876" y="3495984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Straight Connector 292"/>
          <p:cNvCxnSpPr/>
          <p:nvPr/>
        </p:nvCxnSpPr>
        <p:spPr>
          <a:xfrm flipV="1">
            <a:off x="3597121" y="3511786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Straight Connector 293"/>
          <p:cNvCxnSpPr/>
          <p:nvPr/>
        </p:nvCxnSpPr>
        <p:spPr>
          <a:xfrm flipV="1">
            <a:off x="3965831" y="3511786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Straight Connector 294"/>
          <p:cNvCxnSpPr/>
          <p:nvPr/>
        </p:nvCxnSpPr>
        <p:spPr>
          <a:xfrm flipV="1">
            <a:off x="4587721" y="3501251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Straight Connector 295"/>
          <p:cNvCxnSpPr/>
          <p:nvPr/>
        </p:nvCxnSpPr>
        <p:spPr>
          <a:xfrm flipV="1">
            <a:off x="4961076" y="3501251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Straight Connector 296"/>
          <p:cNvCxnSpPr/>
          <p:nvPr/>
        </p:nvCxnSpPr>
        <p:spPr>
          <a:xfrm flipV="1">
            <a:off x="5654521" y="3483342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Straight Connector 297"/>
          <p:cNvCxnSpPr/>
          <p:nvPr/>
        </p:nvCxnSpPr>
        <p:spPr>
          <a:xfrm flipV="1">
            <a:off x="6027876" y="3473861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Straight Connector 298"/>
          <p:cNvCxnSpPr/>
          <p:nvPr/>
        </p:nvCxnSpPr>
        <p:spPr>
          <a:xfrm flipV="1">
            <a:off x="6564827" y="3488083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Straight Connector 299"/>
          <p:cNvCxnSpPr/>
          <p:nvPr/>
        </p:nvCxnSpPr>
        <p:spPr>
          <a:xfrm>
            <a:off x="1615921" y="3501251"/>
            <a:ext cx="37335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Straight Connector 300"/>
          <p:cNvCxnSpPr/>
          <p:nvPr/>
        </p:nvCxnSpPr>
        <p:spPr>
          <a:xfrm>
            <a:off x="2606521" y="3495984"/>
            <a:ext cx="37335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Straight Connector 301"/>
          <p:cNvCxnSpPr/>
          <p:nvPr/>
        </p:nvCxnSpPr>
        <p:spPr>
          <a:xfrm>
            <a:off x="3597121" y="3511786"/>
            <a:ext cx="37335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Straight Connector 302"/>
          <p:cNvCxnSpPr/>
          <p:nvPr/>
        </p:nvCxnSpPr>
        <p:spPr>
          <a:xfrm>
            <a:off x="4580076" y="3488083"/>
            <a:ext cx="37335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Straight Connector 303"/>
          <p:cNvCxnSpPr/>
          <p:nvPr/>
        </p:nvCxnSpPr>
        <p:spPr>
          <a:xfrm>
            <a:off x="5654521" y="3488434"/>
            <a:ext cx="37335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Straight Connector 304"/>
          <p:cNvCxnSpPr/>
          <p:nvPr/>
        </p:nvCxnSpPr>
        <p:spPr>
          <a:xfrm>
            <a:off x="6568921" y="3501251"/>
            <a:ext cx="37335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Straight Connector 305"/>
          <p:cNvCxnSpPr/>
          <p:nvPr/>
        </p:nvCxnSpPr>
        <p:spPr>
          <a:xfrm flipV="1">
            <a:off x="6947232" y="3511786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Connector 335"/>
          <p:cNvCxnSpPr/>
          <p:nvPr/>
        </p:nvCxnSpPr>
        <p:spPr>
          <a:xfrm>
            <a:off x="1376635" y="4074067"/>
            <a:ext cx="23624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Straight Connector 336"/>
          <p:cNvCxnSpPr/>
          <p:nvPr/>
        </p:nvCxnSpPr>
        <p:spPr>
          <a:xfrm>
            <a:off x="1986235" y="4074067"/>
            <a:ext cx="61724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Straight Connector 337"/>
          <p:cNvCxnSpPr/>
          <p:nvPr/>
        </p:nvCxnSpPr>
        <p:spPr>
          <a:xfrm>
            <a:off x="2976835" y="4074067"/>
            <a:ext cx="61724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9" name="Straight Connector 338"/>
          <p:cNvCxnSpPr/>
          <p:nvPr/>
        </p:nvCxnSpPr>
        <p:spPr>
          <a:xfrm>
            <a:off x="3967435" y="4071609"/>
            <a:ext cx="61724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Straight Connector 339"/>
          <p:cNvCxnSpPr/>
          <p:nvPr/>
        </p:nvCxnSpPr>
        <p:spPr>
          <a:xfrm>
            <a:off x="4958035" y="4071609"/>
            <a:ext cx="69344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1" name="Straight Connector 340"/>
          <p:cNvCxnSpPr/>
          <p:nvPr/>
        </p:nvCxnSpPr>
        <p:spPr>
          <a:xfrm>
            <a:off x="6024835" y="4060723"/>
            <a:ext cx="533400" cy="5443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Straight Connector 341"/>
          <p:cNvCxnSpPr/>
          <p:nvPr/>
        </p:nvCxnSpPr>
        <p:spPr>
          <a:xfrm flipV="1">
            <a:off x="1612880" y="3908323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3" name="Straight Connector 342"/>
          <p:cNvCxnSpPr/>
          <p:nvPr/>
        </p:nvCxnSpPr>
        <p:spPr>
          <a:xfrm flipV="1">
            <a:off x="1986235" y="3908323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" name="Straight Connector 343"/>
          <p:cNvCxnSpPr/>
          <p:nvPr/>
        </p:nvCxnSpPr>
        <p:spPr>
          <a:xfrm flipV="1">
            <a:off x="2603480" y="3908323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" name="Straight Connector 344"/>
          <p:cNvCxnSpPr/>
          <p:nvPr/>
        </p:nvCxnSpPr>
        <p:spPr>
          <a:xfrm flipV="1">
            <a:off x="2976835" y="3908323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" name="Straight Connector 345"/>
          <p:cNvCxnSpPr/>
          <p:nvPr/>
        </p:nvCxnSpPr>
        <p:spPr>
          <a:xfrm flipV="1">
            <a:off x="3594080" y="3924125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7" name="Straight Connector 346"/>
          <p:cNvCxnSpPr/>
          <p:nvPr/>
        </p:nvCxnSpPr>
        <p:spPr>
          <a:xfrm flipV="1">
            <a:off x="3962790" y="3924125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8" name="Straight Connector 347"/>
          <p:cNvCxnSpPr/>
          <p:nvPr/>
        </p:nvCxnSpPr>
        <p:spPr>
          <a:xfrm flipV="1">
            <a:off x="4584680" y="3913590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9" name="Straight Connector 348"/>
          <p:cNvCxnSpPr/>
          <p:nvPr/>
        </p:nvCxnSpPr>
        <p:spPr>
          <a:xfrm flipV="1">
            <a:off x="4958035" y="3913590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0" name="Straight Connector 349"/>
          <p:cNvCxnSpPr/>
          <p:nvPr/>
        </p:nvCxnSpPr>
        <p:spPr>
          <a:xfrm flipV="1">
            <a:off x="5651480" y="3895681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1" name="Straight Connector 350"/>
          <p:cNvCxnSpPr/>
          <p:nvPr/>
        </p:nvCxnSpPr>
        <p:spPr>
          <a:xfrm flipV="1">
            <a:off x="6024835" y="3886200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" name="Straight Connector 351"/>
          <p:cNvCxnSpPr/>
          <p:nvPr/>
        </p:nvCxnSpPr>
        <p:spPr>
          <a:xfrm flipV="1">
            <a:off x="6561786" y="3900422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" name="Straight Connector 352"/>
          <p:cNvCxnSpPr/>
          <p:nvPr/>
        </p:nvCxnSpPr>
        <p:spPr>
          <a:xfrm>
            <a:off x="1612880" y="3913590"/>
            <a:ext cx="37335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" name="Straight Connector 353"/>
          <p:cNvCxnSpPr/>
          <p:nvPr/>
        </p:nvCxnSpPr>
        <p:spPr>
          <a:xfrm>
            <a:off x="2603480" y="3908323"/>
            <a:ext cx="37335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5" name="Straight Connector 354"/>
          <p:cNvCxnSpPr/>
          <p:nvPr/>
        </p:nvCxnSpPr>
        <p:spPr>
          <a:xfrm>
            <a:off x="3594080" y="3924125"/>
            <a:ext cx="37335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6" name="Straight Connector 355"/>
          <p:cNvCxnSpPr/>
          <p:nvPr/>
        </p:nvCxnSpPr>
        <p:spPr>
          <a:xfrm>
            <a:off x="4577035" y="3900422"/>
            <a:ext cx="37335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7" name="Straight Connector 356"/>
          <p:cNvCxnSpPr/>
          <p:nvPr/>
        </p:nvCxnSpPr>
        <p:spPr>
          <a:xfrm>
            <a:off x="5651480" y="3900773"/>
            <a:ext cx="37335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8" name="Straight Connector 357"/>
          <p:cNvCxnSpPr/>
          <p:nvPr/>
        </p:nvCxnSpPr>
        <p:spPr>
          <a:xfrm>
            <a:off x="6565880" y="3913590"/>
            <a:ext cx="37335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9" name="Straight Connector 358"/>
          <p:cNvCxnSpPr/>
          <p:nvPr/>
        </p:nvCxnSpPr>
        <p:spPr>
          <a:xfrm flipV="1">
            <a:off x="6944191" y="3924125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0" name="Straight Connector 359"/>
          <p:cNvCxnSpPr/>
          <p:nvPr/>
        </p:nvCxnSpPr>
        <p:spPr>
          <a:xfrm>
            <a:off x="1586719" y="4449239"/>
            <a:ext cx="23624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1" name="Straight Connector 360"/>
          <p:cNvCxnSpPr/>
          <p:nvPr/>
        </p:nvCxnSpPr>
        <p:spPr>
          <a:xfrm>
            <a:off x="2196319" y="4449239"/>
            <a:ext cx="61724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2" name="Straight Connector 361"/>
          <p:cNvCxnSpPr/>
          <p:nvPr/>
        </p:nvCxnSpPr>
        <p:spPr>
          <a:xfrm>
            <a:off x="3186919" y="4449239"/>
            <a:ext cx="61724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3" name="Straight Connector 362"/>
          <p:cNvCxnSpPr/>
          <p:nvPr/>
        </p:nvCxnSpPr>
        <p:spPr>
          <a:xfrm>
            <a:off x="4177519" y="4446781"/>
            <a:ext cx="61724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4" name="Straight Connector 363"/>
          <p:cNvCxnSpPr/>
          <p:nvPr/>
        </p:nvCxnSpPr>
        <p:spPr>
          <a:xfrm>
            <a:off x="5168119" y="4446781"/>
            <a:ext cx="69344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5" name="Straight Connector 364"/>
          <p:cNvCxnSpPr/>
          <p:nvPr/>
        </p:nvCxnSpPr>
        <p:spPr>
          <a:xfrm>
            <a:off x="6234919" y="4435895"/>
            <a:ext cx="533400" cy="5443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6" name="Straight Connector 365"/>
          <p:cNvCxnSpPr/>
          <p:nvPr/>
        </p:nvCxnSpPr>
        <p:spPr>
          <a:xfrm flipV="1">
            <a:off x="1822964" y="4283495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7" name="Straight Connector 366"/>
          <p:cNvCxnSpPr/>
          <p:nvPr/>
        </p:nvCxnSpPr>
        <p:spPr>
          <a:xfrm flipV="1">
            <a:off x="2196319" y="4283495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8" name="Straight Connector 367"/>
          <p:cNvCxnSpPr/>
          <p:nvPr/>
        </p:nvCxnSpPr>
        <p:spPr>
          <a:xfrm flipV="1">
            <a:off x="2813564" y="4283495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9" name="Straight Connector 368"/>
          <p:cNvCxnSpPr/>
          <p:nvPr/>
        </p:nvCxnSpPr>
        <p:spPr>
          <a:xfrm flipV="1">
            <a:off x="3186919" y="4283495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0" name="Straight Connector 369"/>
          <p:cNvCxnSpPr/>
          <p:nvPr/>
        </p:nvCxnSpPr>
        <p:spPr>
          <a:xfrm flipV="1">
            <a:off x="3804164" y="4299297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1" name="Straight Connector 370"/>
          <p:cNvCxnSpPr/>
          <p:nvPr/>
        </p:nvCxnSpPr>
        <p:spPr>
          <a:xfrm flipV="1">
            <a:off x="4172874" y="4299297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2" name="Straight Connector 371"/>
          <p:cNvCxnSpPr/>
          <p:nvPr/>
        </p:nvCxnSpPr>
        <p:spPr>
          <a:xfrm flipV="1">
            <a:off x="4794764" y="4288762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3" name="Straight Connector 372"/>
          <p:cNvCxnSpPr/>
          <p:nvPr/>
        </p:nvCxnSpPr>
        <p:spPr>
          <a:xfrm flipV="1">
            <a:off x="5168119" y="4288762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Straight Connector 373"/>
          <p:cNvCxnSpPr/>
          <p:nvPr/>
        </p:nvCxnSpPr>
        <p:spPr>
          <a:xfrm flipV="1">
            <a:off x="5861564" y="4270853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5" name="Straight Connector 374"/>
          <p:cNvCxnSpPr/>
          <p:nvPr/>
        </p:nvCxnSpPr>
        <p:spPr>
          <a:xfrm flipV="1">
            <a:off x="6234919" y="4261372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6" name="Straight Connector 375"/>
          <p:cNvCxnSpPr/>
          <p:nvPr/>
        </p:nvCxnSpPr>
        <p:spPr>
          <a:xfrm flipV="1">
            <a:off x="6771870" y="4275594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7" name="Straight Connector 376"/>
          <p:cNvCxnSpPr/>
          <p:nvPr/>
        </p:nvCxnSpPr>
        <p:spPr>
          <a:xfrm>
            <a:off x="1822964" y="4288762"/>
            <a:ext cx="37335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" name="Straight Connector 377"/>
          <p:cNvCxnSpPr/>
          <p:nvPr/>
        </p:nvCxnSpPr>
        <p:spPr>
          <a:xfrm>
            <a:off x="2813564" y="4283495"/>
            <a:ext cx="37335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9" name="Straight Connector 378"/>
          <p:cNvCxnSpPr/>
          <p:nvPr/>
        </p:nvCxnSpPr>
        <p:spPr>
          <a:xfrm>
            <a:off x="3804164" y="4299297"/>
            <a:ext cx="37335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0" name="Straight Connector 379"/>
          <p:cNvCxnSpPr/>
          <p:nvPr/>
        </p:nvCxnSpPr>
        <p:spPr>
          <a:xfrm>
            <a:off x="4787119" y="4275594"/>
            <a:ext cx="37335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1" name="Straight Connector 380"/>
          <p:cNvCxnSpPr/>
          <p:nvPr/>
        </p:nvCxnSpPr>
        <p:spPr>
          <a:xfrm>
            <a:off x="5861564" y="4275945"/>
            <a:ext cx="37335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2" name="Straight Connector 381"/>
          <p:cNvCxnSpPr/>
          <p:nvPr/>
        </p:nvCxnSpPr>
        <p:spPr>
          <a:xfrm>
            <a:off x="6775964" y="4288762"/>
            <a:ext cx="37335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3" name="Straight Connector 382"/>
          <p:cNvCxnSpPr/>
          <p:nvPr/>
        </p:nvCxnSpPr>
        <p:spPr>
          <a:xfrm flipV="1">
            <a:off x="7154275" y="4299297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Straight Connector 383"/>
          <p:cNvCxnSpPr/>
          <p:nvPr/>
        </p:nvCxnSpPr>
        <p:spPr>
          <a:xfrm>
            <a:off x="1638300" y="4893606"/>
            <a:ext cx="23624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5" name="Straight Connector 384"/>
          <p:cNvCxnSpPr/>
          <p:nvPr/>
        </p:nvCxnSpPr>
        <p:spPr>
          <a:xfrm>
            <a:off x="2247900" y="4893606"/>
            <a:ext cx="61724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6" name="Straight Connector 385"/>
          <p:cNvCxnSpPr/>
          <p:nvPr/>
        </p:nvCxnSpPr>
        <p:spPr>
          <a:xfrm>
            <a:off x="3238500" y="4893606"/>
            <a:ext cx="61724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7" name="Straight Connector 386"/>
          <p:cNvCxnSpPr/>
          <p:nvPr/>
        </p:nvCxnSpPr>
        <p:spPr>
          <a:xfrm>
            <a:off x="4229100" y="4891148"/>
            <a:ext cx="61724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8" name="Straight Connector 387"/>
          <p:cNvCxnSpPr/>
          <p:nvPr/>
        </p:nvCxnSpPr>
        <p:spPr>
          <a:xfrm>
            <a:off x="5219700" y="4891148"/>
            <a:ext cx="69344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9" name="Straight Connector 388"/>
          <p:cNvCxnSpPr/>
          <p:nvPr/>
        </p:nvCxnSpPr>
        <p:spPr>
          <a:xfrm>
            <a:off x="6286500" y="4880262"/>
            <a:ext cx="533400" cy="5443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0" name="Straight Connector 389"/>
          <p:cNvCxnSpPr/>
          <p:nvPr/>
        </p:nvCxnSpPr>
        <p:spPr>
          <a:xfrm flipV="1">
            <a:off x="1874545" y="4727862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1" name="Straight Connector 390"/>
          <p:cNvCxnSpPr/>
          <p:nvPr/>
        </p:nvCxnSpPr>
        <p:spPr>
          <a:xfrm flipV="1">
            <a:off x="2247900" y="4727862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2" name="Straight Connector 391"/>
          <p:cNvCxnSpPr/>
          <p:nvPr/>
        </p:nvCxnSpPr>
        <p:spPr>
          <a:xfrm flipV="1">
            <a:off x="2865145" y="4727862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3" name="Straight Connector 392"/>
          <p:cNvCxnSpPr/>
          <p:nvPr/>
        </p:nvCxnSpPr>
        <p:spPr>
          <a:xfrm flipV="1">
            <a:off x="3238500" y="4727862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4" name="Straight Connector 393"/>
          <p:cNvCxnSpPr/>
          <p:nvPr/>
        </p:nvCxnSpPr>
        <p:spPr>
          <a:xfrm flipV="1">
            <a:off x="3855745" y="4743664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5" name="Straight Connector 394"/>
          <p:cNvCxnSpPr/>
          <p:nvPr/>
        </p:nvCxnSpPr>
        <p:spPr>
          <a:xfrm flipV="1">
            <a:off x="4224455" y="4743664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6" name="Straight Connector 395"/>
          <p:cNvCxnSpPr/>
          <p:nvPr/>
        </p:nvCxnSpPr>
        <p:spPr>
          <a:xfrm flipV="1">
            <a:off x="4846345" y="4733129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7" name="Straight Connector 396"/>
          <p:cNvCxnSpPr/>
          <p:nvPr/>
        </p:nvCxnSpPr>
        <p:spPr>
          <a:xfrm flipV="1">
            <a:off x="5219700" y="4733129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8" name="Straight Connector 397"/>
          <p:cNvCxnSpPr/>
          <p:nvPr/>
        </p:nvCxnSpPr>
        <p:spPr>
          <a:xfrm flipV="1">
            <a:off x="5913145" y="4715220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9" name="Straight Connector 398"/>
          <p:cNvCxnSpPr/>
          <p:nvPr/>
        </p:nvCxnSpPr>
        <p:spPr>
          <a:xfrm flipV="1">
            <a:off x="6286500" y="4705739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0" name="Straight Connector 399"/>
          <p:cNvCxnSpPr/>
          <p:nvPr/>
        </p:nvCxnSpPr>
        <p:spPr>
          <a:xfrm flipV="1">
            <a:off x="6823451" y="4719961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1" name="Straight Connector 400"/>
          <p:cNvCxnSpPr/>
          <p:nvPr/>
        </p:nvCxnSpPr>
        <p:spPr>
          <a:xfrm>
            <a:off x="1874545" y="4733129"/>
            <a:ext cx="37335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Connector 401"/>
          <p:cNvCxnSpPr/>
          <p:nvPr/>
        </p:nvCxnSpPr>
        <p:spPr>
          <a:xfrm>
            <a:off x="2865145" y="4727862"/>
            <a:ext cx="37335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3" name="Straight Connector 402"/>
          <p:cNvCxnSpPr/>
          <p:nvPr/>
        </p:nvCxnSpPr>
        <p:spPr>
          <a:xfrm>
            <a:off x="3855745" y="4743664"/>
            <a:ext cx="37335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4" name="Straight Connector 403"/>
          <p:cNvCxnSpPr/>
          <p:nvPr/>
        </p:nvCxnSpPr>
        <p:spPr>
          <a:xfrm>
            <a:off x="4838700" y="4719961"/>
            <a:ext cx="37335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" name="Straight Connector 404"/>
          <p:cNvCxnSpPr/>
          <p:nvPr/>
        </p:nvCxnSpPr>
        <p:spPr>
          <a:xfrm>
            <a:off x="5913145" y="4720312"/>
            <a:ext cx="37335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" name="Straight Connector 405"/>
          <p:cNvCxnSpPr/>
          <p:nvPr/>
        </p:nvCxnSpPr>
        <p:spPr>
          <a:xfrm>
            <a:off x="6827545" y="4733129"/>
            <a:ext cx="37335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7" name="Straight Connector 406"/>
          <p:cNvCxnSpPr/>
          <p:nvPr/>
        </p:nvCxnSpPr>
        <p:spPr>
          <a:xfrm flipV="1">
            <a:off x="7205856" y="4743664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8" name="Straight Connector 407"/>
          <p:cNvCxnSpPr/>
          <p:nvPr/>
        </p:nvCxnSpPr>
        <p:spPr>
          <a:xfrm>
            <a:off x="1485548" y="5285722"/>
            <a:ext cx="23624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9" name="Straight Connector 408"/>
          <p:cNvCxnSpPr/>
          <p:nvPr/>
        </p:nvCxnSpPr>
        <p:spPr>
          <a:xfrm>
            <a:off x="2095148" y="5285722"/>
            <a:ext cx="61724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" name="Straight Connector 409"/>
          <p:cNvCxnSpPr/>
          <p:nvPr/>
        </p:nvCxnSpPr>
        <p:spPr>
          <a:xfrm>
            <a:off x="3085748" y="5285722"/>
            <a:ext cx="61724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" name="Straight Connector 410"/>
          <p:cNvCxnSpPr/>
          <p:nvPr/>
        </p:nvCxnSpPr>
        <p:spPr>
          <a:xfrm>
            <a:off x="4076348" y="5283264"/>
            <a:ext cx="61724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2" name="Straight Connector 411"/>
          <p:cNvCxnSpPr/>
          <p:nvPr/>
        </p:nvCxnSpPr>
        <p:spPr>
          <a:xfrm>
            <a:off x="5066948" y="5283264"/>
            <a:ext cx="69344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3" name="Straight Connector 412"/>
          <p:cNvCxnSpPr/>
          <p:nvPr/>
        </p:nvCxnSpPr>
        <p:spPr>
          <a:xfrm>
            <a:off x="6133748" y="5272378"/>
            <a:ext cx="533400" cy="5443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4" name="Straight Connector 413"/>
          <p:cNvCxnSpPr/>
          <p:nvPr/>
        </p:nvCxnSpPr>
        <p:spPr>
          <a:xfrm flipV="1">
            <a:off x="1721793" y="5119978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5" name="Straight Connector 414"/>
          <p:cNvCxnSpPr/>
          <p:nvPr/>
        </p:nvCxnSpPr>
        <p:spPr>
          <a:xfrm flipV="1">
            <a:off x="2095148" y="5119978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6" name="Straight Connector 415"/>
          <p:cNvCxnSpPr/>
          <p:nvPr/>
        </p:nvCxnSpPr>
        <p:spPr>
          <a:xfrm flipV="1">
            <a:off x="2712393" y="5119978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7" name="Straight Connector 416"/>
          <p:cNvCxnSpPr/>
          <p:nvPr/>
        </p:nvCxnSpPr>
        <p:spPr>
          <a:xfrm flipV="1">
            <a:off x="3085748" y="5119978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8" name="Straight Connector 417"/>
          <p:cNvCxnSpPr/>
          <p:nvPr/>
        </p:nvCxnSpPr>
        <p:spPr>
          <a:xfrm flipV="1">
            <a:off x="3702993" y="5135780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9" name="Straight Connector 418"/>
          <p:cNvCxnSpPr/>
          <p:nvPr/>
        </p:nvCxnSpPr>
        <p:spPr>
          <a:xfrm flipV="1">
            <a:off x="4071703" y="5135780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0" name="Straight Connector 419"/>
          <p:cNvCxnSpPr/>
          <p:nvPr/>
        </p:nvCxnSpPr>
        <p:spPr>
          <a:xfrm flipV="1">
            <a:off x="4693593" y="5125245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1" name="Straight Connector 420"/>
          <p:cNvCxnSpPr/>
          <p:nvPr/>
        </p:nvCxnSpPr>
        <p:spPr>
          <a:xfrm flipV="1">
            <a:off x="5066948" y="5125245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2" name="Straight Connector 421"/>
          <p:cNvCxnSpPr/>
          <p:nvPr/>
        </p:nvCxnSpPr>
        <p:spPr>
          <a:xfrm flipV="1">
            <a:off x="5760393" y="5107336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3" name="Straight Connector 422"/>
          <p:cNvCxnSpPr/>
          <p:nvPr/>
        </p:nvCxnSpPr>
        <p:spPr>
          <a:xfrm flipV="1">
            <a:off x="6133748" y="5097855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4" name="Straight Connector 423"/>
          <p:cNvCxnSpPr/>
          <p:nvPr/>
        </p:nvCxnSpPr>
        <p:spPr>
          <a:xfrm flipV="1">
            <a:off x="6670699" y="5112077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5" name="Straight Connector 424"/>
          <p:cNvCxnSpPr/>
          <p:nvPr/>
        </p:nvCxnSpPr>
        <p:spPr>
          <a:xfrm>
            <a:off x="1721793" y="5125245"/>
            <a:ext cx="37335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6" name="Straight Connector 425"/>
          <p:cNvCxnSpPr/>
          <p:nvPr/>
        </p:nvCxnSpPr>
        <p:spPr>
          <a:xfrm>
            <a:off x="2712393" y="5119978"/>
            <a:ext cx="37335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7" name="Straight Connector 426"/>
          <p:cNvCxnSpPr/>
          <p:nvPr/>
        </p:nvCxnSpPr>
        <p:spPr>
          <a:xfrm>
            <a:off x="3702993" y="5135780"/>
            <a:ext cx="37335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8" name="Straight Connector 427"/>
          <p:cNvCxnSpPr/>
          <p:nvPr/>
        </p:nvCxnSpPr>
        <p:spPr>
          <a:xfrm>
            <a:off x="4685948" y="5112077"/>
            <a:ext cx="37335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9" name="Straight Connector 428"/>
          <p:cNvCxnSpPr/>
          <p:nvPr/>
        </p:nvCxnSpPr>
        <p:spPr>
          <a:xfrm>
            <a:off x="5760393" y="5112428"/>
            <a:ext cx="37335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0" name="Straight Connector 429"/>
          <p:cNvCxnSpPr/>
          <p:nvPr/>
        </p:nvCxnSpPr>
        <p:spPr>
          <a:xfrm>
            <a:off x="6674793" y="5125245"/>
            <a:ext cx="37335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1" name="Straight Connector 430"/>
          <p:cNvCxnSpPr/>
          <p:nvPr/>
        </p:nvCxnSpPr>
        <p:spPr>
          <a:xfrm flipV="1">
            <a:off x="7053104" y="5135780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2" name="TextBox 431"/>
          <p:cNvSpPr txBox="1"/>
          <p:nvPr/>
        </p:nvSpPr>
        <p:spPr>
          <a:xfrm>
            <a:off x="307043" y="2327847"/>
            <a:ext cx="7649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FF0000"/>
                </a:solidFill>
              </a:rPr>
              <a:t>EPWMxA</a:t>
            </a:r>
            <a:endParaRPr lang="en-US" sz="1200" dirty="0" smtClean="0">
              <a:solidFill>
                <a:srgbClr val="FF0000"/>
              </a:solidFill>
            </a:endParaRPr>
          </a:p>
        </p:txBody>
      </p:sp>
      <p:sp>
        <p:nvSpPr>
          <p:cNvPr id="433" name="TextBox 432"/>
          <p:cNvSpPr txBox="1"/>
          <p:nvPr/>
        </p:nvSpPr>
        <p:spPr>
          <a:xfrm>
            <a:off x="307043" y="2711184"/>
            <a:ext cx="7585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FF0000"/>
                </a:solidFill>
              </a:rPr>
              <a:t>EPWMxB</a:t>
            </a:r>
            <a:endParaRPr lang="en-US" sz="1200" dirty="0" smtClean="0">
              <a:solidFill>
                <a:srgbClr val="FF0000"/>
              </a:solidFill>
            </a:endParaRPr>
          </a:p>
        </p:txBody>
      </p:sp>
      <p:sp>
        <p:nvSpPr>
          <p:cNvPr id="434" name="TextBox 433"/>
          <p:cNvSpPr txBox="1"/>
          <p:nvPr/>
        </p:nvSpPr>
        <p:spPr>
          <a:xfrm>
            <a:off x="313455" y="3124200"/>
            <a:ext cx="7649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FFC000"/>
                </a:solidFill>
              </a:rPr>
              <a:t>EPWMxA</a:t>
            </a:r>
            <a:endParaRPr lang="en-US" sz="1200" dirty="0" smtClean="0">
              <a:solidFill>
                <a:srgbClr val="FFC000"/>
              </a:solidFill>
            </a:endParaRPr>
          </a:p>
        </p:txBody>
      </p:sp>
      <p:sp>
        <p:nvSpPr>
          <p:cNvPr id="435" name="TextBox 434"/>
          <p:cNvSpPr txBox="1"/>
          <p:nvPr/>
        </p:nvSpPr>
        <p:spPr>
          <a:xfrm>
            <a:off x="313455" y="3507537"/>
            <a:ext cx="7585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FFC000"/>
                </a:solidFill>
              </a:rPr>
              <a:t>EPWMxB</a:t>
            </a:r>
            <a:endParaRPr lang="en-US" sz="1200" dirty="0" smtClean="0">
              <a:solidFill>
                <a:srgbClr val="FFC000"/>
              </a:solidFill>
            </a:endParaRPr>
          </a:p>
        </p:txBody>
      </p:sp>
      <p:sp>
        <p:nvSpPr>
          <p:cNvPr id="436" name="TextBox 435"/>
          <p:cNvSpPr txBox="1"/>
          <p:nvPr/>
        </p:nvSpPr>
        <p:spPr>
          <a:xfrm>
            <a:off x="313455" y="3900773"/>
            <a:ext cx="7649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00B050"/>
                </a:solidFill>
              </a:rPr>
              <a:t>EPWMxA</a:t>
            </a:r>
            <a:endParaRPr lang="en-US" sz="1200" dirty="0" smtClean="0">
              <a:solidFill>
                <a:srgbClr val="00B050"/>
              </a:solidFill>
            </a:endParaRPr>
          </a:p>
        </p:txBody>
      </p:sp>
      <p:sp>
        <p:nvSpPr>
          <p:cNvPr id="437" name="TextBox 436"/>
          <p:cNvSpPr txBox="1"/>
          <p:nvPr/>
        </p:nvSpPr>
        <p:spPr>
          <a:xfrm>
            <a:off x="313455" y="4284110"/>
            <a:ext cx="7585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00B050"/>
                </a:solidFill>
              </a:rPr>
              <a:t>EPWMxB</a:t>
            </a:r>
            <a:endParaRPr lang="en-US" sz="1200" dirty="0" smtClean="0">
              <a:solidFill>
                <a:srgbClr val="00B050"/>
              </a:solidFill>
            </a:endParaRPr>
          </a:p>
        </p:txBody>
      </p:sp>
      <p:sp>
        <p:nvSpPr>
          <p:cNvPr id="438" name="TextBox 437"/>
          <p:cNvSpPr txBox="1"/>
          <p:nvPr/>
        </p:nvSpPr>
        <p:spPr>
          <a:xfrm>
            <a:off x="304800" y="4749864"/>
            <a:ext cx="7649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0070C0"/>
                </a:solidFill>
              </a:rPr>
              <a:t>EPWMxA</a:t>
            </a:r>
            <a:endParaRPr lang="en-US" sz="1200" dirty="0" smtClean="0">
              <a:solidFill>
                <a:srgbClr val="0070C0"/>
              </a:solidFill>
            </a:endParaRPr>
          </a:p>
        </p:txBody>
      </p:sp>
      <p:sp>
        <p:nvSpPr>
          <p:cNvPr id="439" name="TextBox 438"/>
          <p:cNvSpPr txBox="1"/>
          <p:nvPr/>
        </p:nvSpPr>
        <p:spPr>
          <a:xfrm>
            <a:off x="304800" y="5133201"/>
            <a:ext cx="7585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0070C0"/>
                </a:solidFill>
              </a:rPr>
              <a:t>EPWMxB</a:t>
            </a:r>
            <a:endParaRPr lang="en-US" sz="1200" dirty="0" smtClean="0">
              <a:solidFill>
                <a:srgbClr val="0070C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505700" y="2395539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CMPAHR = 0</a:t>
            </a:r>
          </a:p>
          <a:p>
            <a:r>
              <a:rPr lang="en-US" sz="1200" dirty="0" smtClean="0"/>
              <a:t>CMPBHR = 0</a:t>
            </a:r>
            <a:endParaRPr lang="en-US" sz="1200" dirty="0"/>
          </a:p>
        </p:txBody>
      </p:sp>
      <p:sp>
        <p:nvSpPr>
          <p:cNvPr id="440" name="TextBox 439"/>
          <p:cNvSpPr txBox="1"/>
          <p:nvPr/>
        </p:nvSpPr>
        <p:spPr>
          <a:xfrm>
            <a:off x="7505700" y="3181000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CMPAHR &gt; 0</a:t>
            </a:r>
          </a:p>
          <a:p>
            <a:r>
              <a:rPr lang="en-US" sz="1200" dirty="0" smtClean="0"/>
              <a:t>CMPBHR = 0</a:t>
            </a:r>
            <a:endParaRPr lang="en-US" sz="1200" dirty="0"/>
          </a:p>
        </p:txBody>
      </p:sp>
      <p:sp>
        <p:nvSpPr>
          <p:cNvPr id="441" name="TextBox 440"/>
          <p:cNvSpPr txBox="1"/>
          <p:nvPr/>
        </p:nvSpPr>
        <p:spPr>
          <a:xfrm>
            <a:off x="7467600" y="3946939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CMPAHR = 0</a:t>
            </a:r>
          </a:p>
          <a:p>
            <a:r>
              <a:rPr lang="en-US" sz="1200" dirty="0" smtClean="0"/>
              <a:t>CMPBHR &gt; 0</a:t>
            </a:r>
            <a:endParaRPr lang="en-US" sz="1200" dirty="0"/>
          </a:p>
        </p:txBody>
      </p:sp>
      <p:sp>
        <p:nvSpPr>
          <p:cNvPr id="442" name="TextBox 441"/>
          <p:cNvSpPr txBox="1"/>
          <p:nvPr/>
        </p:nvSpPr>
        <p:spPr>
          <a:xfrm>
            <a:off x="7505700" y="4759998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CMPAHR &gt; CMPBHR</a:t>
            </a:r>
          </a:p>
          <a:p>
            <a:r>
              <a:rPr lang="en-US" sz="1200" dirty="0" smtClean="0"/>
              <a:t>CMPBHR &gt; 0</a:t>
            </a:r>
            <a:endParaRPr lang="en-US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449203" y="5562600"/>
            <a:ext cx="8458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NOTES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Duty cycle will not change in BEP mode. It is always shifting both edges by the same amount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When CMPAHR &gt; 0, both edges of Channel A are shifted equally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When CMPBHR &gt; 0, both edges of Channel B are shifted equally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252798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76200"/>
            <a:ext cx="8458200" cy="1470025"/>
          </a:xfrm>
        </p:spPr>
        <p:txBody>
          <a:bodyPr/>
          <a:lstStyle/>
          <a:p>
            <a:r>
              <a:rPr lang="en-US" dirty="0" smtClean="0"/>
              <a:t>Waveform </a:t>
            </a:r>
            <a:r>
              <a:rPr lang="en-US" dirty="0" smtClean="0"/>
              <a:t>Examples REP</a:t>
            </a:r>
            <a:endParaRPr lang="en-US" dirty="0"/>
          </a:p>
        </p:txBody>
      </p:sp>
      <p:cxnSp>
        <p:nvCxnSpPr>
          <p:cNvPr id="102" name="Straight Connector 101"/>
          <p:cNvCxnSpPr/>
          <p:nvPr/>
        </p:nvCxnSpPr>
        <p:spPr>
          <a:xfrm>
            <a:off x="1295400" y="2120308"/>
            <a:ext cx="6934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295400" y="1891708"/>
            <a:ext cx="69342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1295400" y="1371600"/>
            <a:ext cx="6934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1295400" y="1600200"/>
            <a:ext cx="69342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>
          <a:xfrm>
            <a:off x="304800" y="1981808"/>
            <a:ext cx="4315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0x0</a:t>
            </a:r>
            <a:endParaRPr lang="en-US" sz="1200" dirty="0"/>
          </a:p>
        </p:txBody>
      </p:sp>
      <p:sp>
        <p:nvSpPr>
          <p:cNvPr id="111" name="TextBox 110"/>
          <p:cNvSpPr txBox="1"/>
          <p:nvPr/>
        </p:nvSpPr>
        <p:spPr>
          <a:xfrm>
            <a:off x="304800" y="1739308"/>
            <a:ext cx="5564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CMPA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304800" y="1475601"/>
            <a:ext cx="6286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CMPB</a:t>
            </a:r>
            <a:endParaRPr lang="en-US" sz="1200" dirty="0"/>
          </a:p>
        </p:txBody>
      </p:sp>
      <p:sp>
        <p:nvSpPr>
          <p:cNvPr id="114" name="TextBox 113"/>
          <p:cNvSpPr txBox="1"/>
          <p:nvPr/>
        </p:nvSpPr>
        <p:spPr>
          <a:xfrm>
            <a:off x="304800" y="1247001"/>
            <a:ext cx="7473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0xTBPRD</a:t>
            </a:r>
          </a:p>
        </p:txBody>
      </p:sp>
      <p:cxnSp>
        <p:nvCxnSpPr>
          <p:cNvPr id="115" name="Straight Connector 114"/>
          <p:cNvCxnSpPr/>
          <p:nvPr/>
        </p:nvCxnSpPr>
        <p:spPr>
          <a:xfrm flipV="1">
            <a:off x="1295400" y="1385500"/>
            <a:ext cx="990600" cy="73480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>
            <a:off x="2281786" y="1365216"/>
            <a:ext cx="0" cy="75509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>
            <a:off x="1607846" y="1912306"/>
            <a:ext cx="30454" cy="3574094"/>
          </a:xfrm>
          <a:prstGeom prst="line">
            <a:avLst/>
          </a:pr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>
            <a:off x="1981200" y="1600200"/>
            <a:ext cx="8076" cy="3886200"/>
          </a:xfrm>
          <a:prstGeom prst="line">
            <a:avLst/>
          </a:pr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 flipV="1">
            <a:off x="2281786" y="1371600"/>
            <a:ext cx="990600" cy="73480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3272386" y="1391154"/>
            <a:ext cx="0" cy="75509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 flipV="1">
            <a:off x="3272386" y="1372855"/>
            <a:ext cx="990600" cy="73480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>
            <a:off x="4258772" y="1352571"/>
            <a:ext cx="0" cy="75509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 flipV="1">
            <a:off x="4258772" y="1358955"/>
            <a:ext cx="990600" cy="73480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>
            <a:off x="5249372" y="1378509"/>
            <a:ext cx="0" cy="75509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/>
          <p:nvPr/>
        </p:nvCxnSpPr>
        <p:spPr>
          <a:xfrm flipV="1">
            <a:off x="5249372" y="1401295"/>
            <a:ext cx="990600" cy="73480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/>
          <p:cNvCxnSpPr/>
          <p:nvPr/>
        </p:nvCxnSpPr>
        <p:spPr>
          <a:xfrm>
            <a:off x="6235758" y="1381011"/>
            <a:ext cx="0" cy="75509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/>
          <p:cNvCxnSpPr/>
          <p:nvPr/>
        </p:nvCxnSpPr>
        <p:spPr>
          <a:xfrm flipV="1">
            <a:off x="6235758" y="1387395"/>
            <a:ext cx="990600" cy="73480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/>
          <p:nvPr/>
        </p:nvCxnSpPr>
        <p:spPr>
          <a:xfrm>
            <a:off x="7226358" y="1406949"/>
            <a:ext cx="0" cy="75509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/>
          <p:cNvCxnSpPr/>
          <p:nvPr/>
        </p:nvCxnSpPr>
        <p:spPr>
          <a:xfrm>
            <a:off x="2598446" y="1908970"/>
            <a:ext cx="8075" cy="3577430"/>
          </a:xfrm>
          <a:prstGeom prst="line">
            <a:avLst/>
          </a:pr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Connector 195"/>
          <p:cNvCxnSpPr/>
          <p:nvPr/>
        </p:nvCxnSpPr>
        <p:spPr>
          <a:xfrm>
            <a:off x="2971800" y="1596864"/>
            <a:ext cx="8076" cy="3889536"/>
          </a:xfrm>
          <a:prstGeom prst="line">
            <a:avLst/>
          </a:pr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Connector 196"/>
          <p:cNvCxnSpPr/>
          <p:nvPr/>
        </p:nvCxnSpPr>
        <p:spPr>
          <a:xfrm>
            <a:off x="3589046" y="1908970"/>
            <a:ext cx="8075" cy="3577430"/>
          </a:xfrm>
          <a:prstGeom prst="line">
            <a:avLst/>
          </a:pr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/>
          <p:cNvCxnSpPr/>
          <p:nvPr/>
        </p:nvCxnSpPr>
        <p:spPr>
          <a:xfrm>
            <a:off x="3962400" y="1596864"/>
            <a:ext cx="8076" cy="3889536"/>
          </a:xfrm>
          <a:prstGeom prst="line">
            <a:avLst/>
          </a:pr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Connector 198"/>
          <p:cNvCxnSpPr/>
          <p:nvPr/>
        </p:nvCxnSpPr>
        <p:spPr>
          <a:xfrm>
            <a:off x="4579646" y="1893660"/>
            <a:ext cx="8075" cy="3592740"/>
          </a:xfrm>
          <a:prstGeom prst="line">
            <a:avLst/>
          </a:pr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/>
          <p:cNvCxnSpPr/>
          <p:nvPr/>
        </p:nvCxnSpPr>
        <p:spPr>
          <a:xfrm>
            <a:off x="4953000" y="1581554"/>
            <a:ext cx="8076" cy="3904846"/>
          </a:xfrm>
          <a:prstGeom prst="line">
            <a:avLst/>
          </a:pr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201"/>
          <p:cNvCxnSpPr/>
          <p:nvPr/>
        </p:nvCxnSpPr>
        <p:spPr>
          <a:xfrm flipH="1">
            <a:off x="5638800" y="1870433"/>
            <a:ext cx="7646" cy="3615967"/>
          </a:xfrm>
          <a:prstGeom prst="line">
            <a:avLst/>
          </a:pr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Connector 202"/>
          <p:cNvCxnSpPr/>
          <p:nvPr/>
        </p:nvCxnSpPr>
        <p:spPr>
          <a:xfrm>
            <a:off x="6019800" y="1558327"/>
            <a:ext cx="28441" cy="3928073"/>
          </a:xfrm>
          <a:prstGeom prst="line">
            <a:avLst/>
          </a:pr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/>
          <p:cNvCxnSpPr/>
          <p:nvPr/>
        </p:nvCxnSpPr>
        <p:spPr>
          <a:xfrm>
            <a:off x="6553201" y="1870433"/>
            <a:ext cx="15720" cy="3615967"/>
          </a:xfrm>
          <a:prstGeom prst="line">
            <a:avLst/>
          </a:pr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Connector 206"/>
          <p:cNvCxnSpPr/>
          <p:nvPr/>
        </p:nvCxnSpPr>
        <p:spPr>
          <a:xfrm flipH="1">
            <a:off x="6931509" y="1581554"/>
            <a:ext cx="2692" cy="3904846"/>
          </a:xfrm>
          <a:prstGeom prst="line">
            <a:avLst/>
          </a:pr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367776" y="2540937"/>
            <a:ext cx="23624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Connector 207"/>
          <p:cNvCxnSpPr/>
          <p:nvPr/>
        </p:nvCxnSpPr>
        <p:spPr>
          <a:xfrm>
            <a:off x="1977376" y="2540937"/>
            <a:ext cx="61724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Connector 208"/>
          <p:cNvCxnSpPr/>
          <p:nvPr/>
        </p:nvCxnSpPr>
        <p:spPr>
          <a:xfrm>
            <a:off x="2967976" y="2540937"/>
            <a:ext cx="61724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Connector 209"/>
          <p:cNvCxnSpPr/>
          <p:nvPr/>
        </p:nvCxnSpPr>
        <p:spPr>
          <a:xfrm>
            <a:off x="3958576" y="2538479"/>
            <a:ext cx="61724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Connector 210"/>
          <p:cNvCxnSpPr/>
          <p:nvPr/>
        </p:nvCxnSpPr>
        <p:spPr>
          <a:xfrm>
            <a:off x="4949176" y="2538479"/>
            <a:ext cx="69344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Connector 211"/>
          <p:cNvCxnSpPr/>
          <p:nvPr/>
        </p:nvCxnSpPr>
        <p:spPr>
          <a:xfrm>
            <a:off x="6015976" y="2527593"/>
            <a:ext cx="533400" cy="544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Connector 212"/>
          <p:cNvCxnSpPr/>
          <p:nvPr/>
        </p:nvCxnSpPr>
        <p:spPr>
          <a:xfrm flipV="1">
            <a:off x="1604021" y="2375193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/>
          <p:nvPr/>
        </p:nvCxnSpPr>
        <p:spPr>
          <a:xfrm flipV="1">
            <a:off x="1977376" y="2375193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Connector 214"/>
          <p:cNvCxnSpPr/>
          <p:nvPr/>
        </p:nvCxnSpPr>
        <p:spPr>
          <a:xfrm flipV="1">
            <a:off x="2594621" y="2375193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Connector 215"/>
          <p:cNvCxnSpPr/>
          <p:nvPr/>
        </p:nvCxnSpPr>
        <p:spPr>
          <a:xfrm flipV="1">
            <a:off x="2967976" y="2375193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Connector 216"/>
          <p:cNvCxnSpPr/>
          <p:nvPr/>
        </p:nvCxnSpPr>
        <p:spPr>
          <a:xfrm flipV="1">
            <a:off x="3585221" y="2390995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Connector 217"/>
          <p:cNvCxnSpPr/>
          <p:nvPr/>
        </p:nvCxnSpPr>
        <p:spPr>
          <a:xfrm flipV="1">
            <a:off x="3953931" y="2390995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Connector 218"/>
          <p:cNvCxnSpPr/>
          <p:nvPr/>
        </p:nvCxnSpPr>
        <p:spPr>
          <a:xfrm flipV="1">
            <a:off x="4575821" y="2380460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Connector 219"/>
          <p:cNvCxnSpPr/>
          <p:nvPr/>
        </p:nvCxnSpPr>
        <p:spPr>
          <a:xfrm flipV="1">
            <a:off x="4949176" y="2380460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Connector 220"/>
          <p:cNvCxnSpPr/>
          <p:nvPr/>
        </p:nvCxnSpPr>
        <p:spPr>
          <a:xfrm flipV="1">
            <a:off x="5642621" y="2362551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/>
          <p:cNvCxnSpPr/>
          <p:nvPr/>
        </p:nvCxnSpPr>
        <p:spPr>
          <a:xfrm flipV="1">
            <a:off x="6015976" y="2353070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/>
          <p:cNvCxnSpPr/>
          <p:nvPr/>
        </p:nvCxnSpPr>
        <p:spPr>
          <a:xfrm flipV="1">
            <a:off x="6552927" y="2367292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604021" y="2380460"/>
            <a:ext cx="3733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Connector 223"/>
          <p:cNvCxnSpPr/>
          <p:nvPr/>
        </p:nvCxnSpPr>
        <p:spPr>
          <a:xfrm>
            <a:off x="2594621" y="2375193"/>
            <a:ext cx="3733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Connector 224"/>
          <p:cNvCxnSpPr/>
          <p:nvPr/>
        </p:nvCxnSpPr>
        <p:spPr>
          <a:xfrm>
            <a:off x="3585221" y="2390995"/>
            <a:ext cx="3733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Connector 225"/>
          <p:cNvCxnSpPr/>
          <p:nvPr/>
        </p:nvCxnSpPr>
        <p:spPr>
          <a:xfrm>
            <a:off x="4568176" y="2367292"/>
            <a:ext cx="3733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/>
          <p:nvPr/>
        </p:nvCxnSpPr>
        <p:spPr>
          <a:xfrm>
            <a:off x="5642621" y="2367643"/>
            <a:ext cx="3733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Connector 227"/>
          <p:cNvCxnSpPr/>
          <p:nvPr/>
        </p:nvCxnSpPr>
        <p:spPr>
          <a:xfrm>
            <a:off x="6557021" y="2380460"/>
            <a:ext cx="3733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/>
          <p:cNvCxnSpPr/>
          <p:nvPr/>
        </p:nvCxnSpPr>
        <p:spPr>
          <a:xfrm flipV="1">
            <a:off x="6935332" y="2390995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Connector 229"/>
          <p:cNvCxnSpPr/>
          <p:nvPr/>
        </p:nvCxnSpPr>
        <p:spPr>
          <a:xfrm>
            <a:off x="1363953" y="2924274"/>
            <a:ext cx="23624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Connector 230"/>
          <p:cNvCxnSpPr/>
          <p:nvPr/>
        </p:nvCxnSpPr>
        <p:spPr>
          <a:xfrm>
            <a:off x="1973553" y="2924274"/>
            <a:ext cx="61724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/>
          <p:cNvCxnSpPr/>
          <p:nvPr/>
        </p:nvCxnSpPr>
        <p:spPr>
          <a:xfrm>
            <a:off x="2964153" y="2924274"/>
            <a:ext cx="61724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Connector 232"/>
          <p:cNvCxnSpPr/>
          <p:nvPr/>
        </p:nvCxnSpPr>
        <p:spPr>
          <a:xfrm>
            <a:off x="3954753" y="2921816"/>
            <a:ext cx="61724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/>
          <p:cNvCxnSpPr/>
          <p:nvPr/>
        </p:nvCxnSpPr>
        <p:spPr>
          <a:xfrm>
            <a:off x="4945353" y="2921816"/>
            <a:ext cx="69344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Connector 234"/>
          <p:cNvCxnSpPr/>
          <p:nvPr/>
        </p:nvCxnSpPr>
        <p:spPr>
          <a:xfrm>
            <a:off x="6012153" y="2910930"/>
            <a:ext cx="533400" cy="544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Connector 235"/>
          <p:cNvCxnSpPr/>
          <p:nvPr/>
        </p:nvCxnSpPr>
        <p:spPr>
          <a:xfrm flipV="1">
            <a:off x="1600198" y="2758530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Connector 236"/>
          <p:cNvCxnSpPr/>
          <p:nvPr/>
        </p:nvCxnSpPr>
        <p:spPr>
          <a:xfrm flipV="1">
            <a:off x="1973553" y="2758530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Straight Connector 237"/>
          <p:cNvCxnSpPr/>
          <p:nvPr/>
        </p:nvCxnSpPr>
        <p:spPr>
          <a:xfrm flipV="1">
            <a:off x="2590798" y="2758530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/>
          <p:cNvCxnSpPr/>
          <p:nvPr/>
        </p:nvCxnSpPr>
        <p:spPr>
          <a:xfrm flipV="1">
            <a:off x="2964153" y="2758530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/>
          <p:cNvCxnSpPr/>
          <p:nvPr/>
        </p:nvCxnSpPr>
        <p:spPr>
          <a:xfrm flipV="1">
            <a:off x="3581398" y="2774332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Connector 240"/>
          <p:cNvCxnSpPr/>
          <p:nvPr/>
        </p:nvCxnSpPr>
        <p:spPr>
          <a:xfrm flipV="1">
            <a:off x="3950108" y="2774332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Connector 241"/>
          <p:cNvCxnSpPr/>
          <p:nvPr/>
        </p:nvCxnSpPr>
        <p:spPr>
          <a:xfrm flipV="1">
            <a:off x="4571998" y="2763797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Connector 242"/>
          <p:cNvCxnSpPr/>
          <p:nvPr/>
        </p:nvCxnSpPr>
        <p:spPr>
          <a:xfrm flipV="1">
            <a:off x="4945353" y="2763797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Straight Connector 243"/>
          <p:cNvCxnSpPr/>
          <p:nvPr/>
        </p:nvCxnSpPr>
        <p:spPr>
          <a:xfrm flipV="1">
            <a:off x="5638798" y="2745888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Connector 244"/>
          <p:cNvCxnSpPr/>
          <p:nvPr/>
        </p:nvCxnSpPr>
        <p:spPr>
          <a:xfrm flipV="1">
            <a:off x="6012153" y="2736407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Connector 245"/>
          <p:cNvCxnSpPr/>
          <p:nvPr/>
        </p:nvCxnSpPr>
        <p:spPr>
          <a:xfrm flipV="1">
            <a:off x="6549104" y="2750629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Connector 246"/>
          <p:cNvCxnSpPr/>
          <p:nvPr/>
        </p:nvCxnSpPr>
        <p:spPr>
          <a:xfrm>
            <a:off x="1600198" y="2763797"/>
            <a:ext cx="3733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Connector 247"/>
          <p:cNvCxnSpPr/>
          <p:nvPr/>
        </p:nvCxnSpPr>
        <p:spPr>
          <a:xfrm>
            <a:off x="2590798" y="2758530"/>
            <a:ext cx="3733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Connector 248"/>
          <p:cNvCxnSpPr/>
          <p:nvPr/>
        </p:nvCxnSpPr>
        <p:spPr>
          <a:xfrm>
            <a:off x="3581398" y="2774332"/>
            <a:ext cx="3733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Straight Connector 249"/>
          <p:cNvCxnSpPr/>
          <p:nvPr/>
        </p:nvCxnSpPr>
        <p:spPr>
          <a:xfrm>
            <a:off x="4564353" y="2750629"/>
            <a:ext cx="3733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Straight Connector 250"/>
          <p:cNvCxnSpPr/>
          <p:nvPr/>
        </p:nvCxnSpPr>
        <p:spPr>
          <a:xfrm>
            <a:off x="5638798" y="2750980"/>
            <a:ext cx="3733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Connector 251"/>
          <p:cNvCxnSpPr/>
          <p:nvPr/>
        </p:nvCxnSpPr>
        <p:spPr>
          <a:xfrm>
            <a:off x="6553198" y="2763797"/>
            <a:ext cx="3733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Straight Connector 252"/>
          <p:cNvCxnSpPr/>
          <p:nvPr/>
        </p:nvCxnSpPr>
        <p:spPr>
          <a:xfrm flipV="1">
            <a:off x="6931509" y="2774332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Connector 253"/>
          <p:cNvCxnSpPr/>
          <p:nvPr/>
        </p:nvCxnSpPr>
        <p:spPr>
          <a:xfrm>
            <a:off x="1477903" y="3359386"/>
            <a:ext cx="23624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Straight Connector 254"/>
          <p:cNvCxnSpPr/>
          <p:nvPr/>
        </p:nvCxnSpPr>
        <p:spPr>
          <a:xfrm flipV="1">
            <a:off x="1986235" y="3367287"/>
            <a:ext cx="715472" cy="1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Connector 264"/>
          <p:cNvCxnSpPr/>
          <p:nvPr/>
        </p:nvCxnSpPr>
        <p:spPr>
          <a:xfrm flipV="1">
            <a:off x="1714148" y="3193642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Straight Connector 265"/>
          <p:cNvCxnSpPr/>
          <p:nvPr/>
        </p:nvCxnSpPr>
        <p:spPr>
          <a:xfrm flipV="1">
            <a:off x="1986235" y="3185741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Straight Connector 275"/>
          <p:cNvCxnSpPr/>
          <p:nvPr/>
        </p:nvCxnSpPr>
        <p:spPr>
          <a:xfrm>
            <a:off x="1714148" y="3198909"/>
            <a:ext cx="275128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Straight Connector 282"/>
          <p:cNvCxnSpPr/>
          <p:nvPr/>
        </p:nvCxnSpPr>
        <p:spPr>
          <a:xfrm>
            <a:off x="1379676" y="3661728"/>
            <a:ext cx="23624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Straight Connector 283"/>
          <p:cNvCxnSpPr/>
          <p:nvPr/>
        </p:nvCxnSpPr>
        <p:spPr>
          <a:xfrm>
            <a:off x="1989276" y="3661728"/>
            <a:ext cx="61724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Straight Connector 284"/>
          <p:cNvCxnSpPr/>
          <p:nvPr/>
        </p:nvCxnSpPr>
        <p:spPr>
          <a:xfrm>
            <a:off x="2979876" y="3661728"/>
            <a:ext cx="61724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Connector 285"/>
          <p:cNvCxnSpPr/>
          <p:nvPr/>
        </p:nvCxnSpPr>
        <p:spPr>
          <a:xfrm>
            <a:off x="3970476" y="3659270"/>
            <a:ext cx="61724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Straight Connector 286"/>
          <p:cNvCxnSpPr/>
          <p:nvPr/>
        </p:nvCxnSpPr>
        <p:spPr>
          <a:xfrm>
            <a:off x="4961076" y="3659270"/>
            <a:ext cx="69344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Straight Connector 287"/>
          <p:cNvCxnSpPr/>
          <p:nvPr/>
        </p:nvCxnSpPr>
        <p:spPr>
          <a:xfrm>
            <a:off x="6027876" y="3648384"/>
            <a:ext cx="533400" cy="5443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Straight Connector 288"/>
          <p:cNvCxnSpPr/>
          <p:nvPr/>
        </p:nvCxnSpPr>
        <p:spPr>
          <a:xfrm flipV="1">
            <a:off x="1615921" y="3495984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Straight Connector 289"/>
          <p:cNvCxnSpPr/>
          <p:nvPr/>
        </p:nvCxnSpPr>
        <p:spPr>
          <a:xfrm flipV="1">
            <a:off x="1989276" y="3495984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Straight Connector 290"/>
          <p:cNvCxnSpPr/>
          <p:nvPr/>
        </p:nvCxnSpPr>
        <p:spPr>
          <a:xfrm flipV="1">
            <a:off x="2606521" y="3495984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Connector 291"/>
          <p:cNvCxnSpPr/>
          <p:nvPr/>
        </p:nvCxnSpPr>
        <p:spPr>
          <a:xfrm flipV="1">
            <a:off x="2979876" y="3495984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Straight Connector 292"/>
          <p:cNvCxnSpPr/>
          <p:nvPr/>
        </p:nvCxnSpPr>
        <p:spPr>
          <a:xfrm flipV="1">
            <a:off x="3597121" y="3511786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Straight Connector 293"/>
          <p:cNvCxnSpPr/>
          <p:nvPr/>
        </p:nvCxnSpPr>
        <p:spPr>
          <a:xfrm flipV="1">
            <a:off x="3965831" y="3511786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Straight Connector 294"/>
          <p:cNvCxnSpPr/>
          <p:nvPr/>
        </p:nvCxnSpPr>
        <p:spPr>
          <a:xfrm flipV="1">
            <a:off x="4587721" y="3501251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Straight Connector 295"/>
          <p:cNvCxnSpPr/>
          <p:nvPr/>
        </p:nvCxnSpPr>
        <p:spPr>
          <a:xfrm flipV="1">
            <a:off x="4961076" y="3501251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Straight Connector 296"/>
          <p:cNvCxnSpPr/>
          <p:nvPr/>
        </p:nvCxnSpPr>
        <p:spPr>
          <a:xfrm flipV="1">
            <a:off x="5654521" y="3483342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Straight Connector 297"/>
          <p:cNvCxnSpPr/>
          <p:nvPr/>
        </p:nvCxnSpPr>
        <p:spPr>
          <a:xfrm flipV="1">
            <a:off x="6027876" y="3473861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Straight Connector 298"/>
          <p:cNvCxnSpPr/>
          <p:nvPr/>
        </p:nvCxnSpPr>
        <p:spPr>
          <a:xfrm flipV="1">
            <a:off x="6564827" y="3488083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Straight Connector 299"/>
          <p:cNvCxnSpPr/>
          <p:nvPr/>
        </p:nvCxnSpPr>
        <p:spPr>
          <a:xfrm>
            <a:off x="1615921" y="3501251"/>
            <a:ext cx="37335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Straight Connector 300"/>
          <p:cNvCxnSpPr/>
          <p:nvPr/>
        </p:nvCxnSpPr>
        <p:spPr>
          <a:xfrm>
            <a:off x="2606521" y="3495984"/>
            <a:ext cx="37335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Straight Connector 301"/>
          <p:cNvCxnSpPr/>
          <p:nvPr/>
        </p:nvCxnSpPr>
        <p:spPr>
          <a:xfrm>
            <a:off x="3597121" y="3511786"/>
            <a:ext cx="37335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Straight Connector 302"/>
          <p:cNvCxnSpPr/>
          <p:nvPr/>
        </p:nvCxnSpPr>
        <p:spPr>
          <a:xfrm>
            <a:off x="4580076" y="3488083"/>
            <a:ext cx="37335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Straight Connector 303"/>
          <p:cNvCxnSpPr/>
          <p:nvPr/>
        </p:nvCxnSpPr>
        <p:spPr>
          <a:xfrm>
            <a:off x="5654521" y="3488434"/>
            <a:ext cx="37335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Straight Connector 304"/>
          <p:cNvCxnSpPr/>
          <p:nvPr/>
        </p:nvCxnSpPr>
        <p:spPr>
          <a:xfrm>
            <a:off x="6568921" y="3501251"/>
            <a:ext cx="37335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Straight Connector 305"/>
          <p:cNvCxnSpPr/>
          <p:nvPr/>
        </p:nvCxnSpPr>
        <p:spPr>
          <a:xfrm flipV="1">
            <a:off x="6947232" y="3511786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Connector 335"/>
          <p:cNvCxnSpPr/>
          <p:nvPr/>
        </p:nvCxnSpPr>
        <p:spPr>
          <a:xfrm>
            <a:off x="1376635" y="4074067"/>
            <a:ext cx="23624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Straight Connector 336"/>
          <p:cNvCxnSpPr/>
          <p:nvPr/>
        </p:nvCxnSpPr>
        <p:spPr>
          <a:xfrm>
            <a:off x="1986235" y="4074067"/>
            <a:ext cx="61724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Straight Connector 337"/>
          <p:cNvCxnSpPr/>
          <p:nvPr/>
        </p:nvCxnSpPr>
        <p:spPr>
          <a:xfrm>
            <a:off x="2976835" y="4074067"/>
            <a:ext cx="61724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9" name="Straight Connector 338"/>
          <p:cNvCxnSpPr/>
          <p:nvPr/>
        </p:nvCxnSpPr>
        <p:spPr>
          <a:xfrm>
            <a:off x="3967435" y="4071609"/>
            <a:ext cx="61724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Straight Connector 339"/>
          <p:cNvCxnSpPr/>
          <p:nvPr/>
        </p:nvCxnSpPr>
        <p:spPr>
          <a:xfrm>
            <a:off x="4958035" y="4071609"/>
            <a:ext cx="69344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1" name="Straight Connector 340"/>
          <p:cNvCxnSpPr/>
          <p:nvPr/>
        </p:nvCxnSpPr>
        <p:spPr>
          <a:xfrm>
            <a:off x="6024835" y="4060723"/>
            <a:ext cx="533400" cy="5443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Straight Connector 341"/>
          <p:cNvCxnSpPr/>
          <p:nvPr/>
        </p:nvCxnSpPr>
        <p:spPr>
          <a:xfrm flipV="1">
            <a:off x="1612880" y="3908323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3" name="Straight Connector 342"/>
          <p:cNvCxnSpPr/>
          <p:nvPr/>
        </p:nvCxnSpPr>
        <p:spPr>
          <a:xfrm flipV="1">
            <a:off x="1986235" y="3908323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" name="Straight Connector 343"/>
          <p:cNvCxnSpPr/>
          <p:nvPr/>
        </p:nvCxnSpPr>
        <p:spPr>
          <a:xfrm flipV="1">
            <a:off x="2603480" y="3908323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" name="Straight Connector 344"/>
          <p:cNvCxnSpPr/>
          <p:nvPr/>
        </p:nvCxnSpPr>
        <p:spPr>
          <a:xfrm flipV="1">
            <a:off x="2976835" y="3908323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" name="Straight Connector 345"/>
          <p:cNvCxnSpPr/>
          <p:nvPr/>
        </p:nvCxnSpPr>
        <p:spPr>
          <a:xfrm flipV="1">
            <a:off x="3594080" y="3924125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7" name="Straight Connector 346"/>
          <p:cNvCxnSpPr/>
          <p:nvPr/>
        </p:nvCxnSpPr>
        <p:spPr>
          <a:xfrm flipV="1">
            <a:off x="3962790" y="3924125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8" name="Straight Connector 347"/>
          <p:cNvCxnSpPr/>
          <p:nvPr/>
        </p:nvCxnSpPr>
        <p:spPr>
          <a:xfrm flipV="1">
            <a:off x="4584680" y="3913590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9" name="Straight Connector 348"/>
          <p:cNvCxnSpPr/>
          <p:nvPr/>
        </p:nvCxnSpPr>
        <p:spPr>
          <a:xfrm flipV="1">
            <a:off x="4958035" y="3913590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0" name="Straight Connector 349"/>
          <p:cNvCxnSpPr/>
          <p:nvPr/>
        </p:nvCxnSpPr>
        <p:spPr>
          <a:xfrm flipV="1">
            <a:off x="5651480" y="3895681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1" name="Straight Connector 350"/>
          <p:cNvCxnSpPr/>
          <p:nvPr/>
        </p:nvCxnSpPr>
        <p:spPr>
          <a:xfrm flipV="1">
            <a:off x="6024835" y="3886200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" name="Straight Connector 351"/>
          <p:cNvCxnSpPr/>
          <p:nvPr/>
        </p:nvCxnSpPr>
        <p:spPr>
          <a:xfrm flipV="1">
            <a:off x="6561786" y="3900422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" name="Straight Connector 352"/>
          <p:cNvCxnSpPr/>
          <p:nvPr/>
        </p:nvCxnSpPr>
        <p:spPr>
          <a:xfrm>
            <a:off x="1612880" y="3913590"/>
            <a:ext cx="37335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" name="Straight Connector 353"/>
          <p:cNvCxnSpPr/>
          <p:nvPr/>
        </p:nvCxnSpPr>
        <p:spPr>
          <a:xfrm>
            <a:off x="2603480" y="3908323"/>
            <a:ext cx="37335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5" name="Straight Connector 354"/>
          <p:cNvCxnSpPr/>
          <p:nvPr/>
        </p:nvCxnSpPr>
        <p:spPr>
          <a:xfrm>
            <a:off x="3594080" y="3924125"/>
            <a:ext cx="37335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6" name="Straight Connector 355"/>
          <p:cNvCxnSpPr/>
          <p:nvPr/>
        </p:nvCxnSpPr>
        <p:spPr>
          <a:xfrm>
            <a:off x="4577035" y="3900422"/>
            <a:ext cx="37335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7" name="Straight Connector 356"/>
          <p:cNvCxnSpPr/>
          <p:nvPr/>
        </p:nvCxnSpPr>
        <p:spPr>
          <a:xfrm>
            <a:off x="5651480" y="3900773"/>
            <a:ext cx="37335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8" name="Straight Connector 357"/>
          <p:cNvCxnSpPr/>
          <p:nvPr/>
        </p:nvCxnSpPr>
        <p:spPr>
          <a:xfrm>
            <a:off x="6565880" y="3913590"/>
            <a:ext cx="37335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9" name="Straight Connector 358"/>
          <p:cNvCxnSpPr/>
          <p:nvPr/>
        </p:nvCxnSpPr>
        <p:spPr>
          <a:xfrm flipV="1">
            <a:off x="6944191" y="3924125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2" name="TextBox 431"/>
          <p:cNvSpPr txBox="1"/>
          <p:nvPr/>
        </p:nvSpPr>
        <p:spPr>
          <a:xfrm>
            <a:off x="307043" y="2327847"/>
            <a:ext cx="7649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FF0000"/>
                </a:solidFill>
              </a:rPr>
              <a:t>EPWMxA</a:t>
            </a:r>
            <a:endParaRPr lang="en-US" sz="1200" dirty="0" smtClean="0">
              <a:solidFill>
                <a:srgbClr val="FF0000"/>
              </a:solidFill>
            </a:endParaRPr>
          </a:p>
        </p:txBody>
      </p:sp>
      <p:sp>
        <p:nvSpPr>
          <p:cNvPr id="433" name="TextBox 432"/>
          <p:cNvSpPr txBox="1"/>
          <p:nvPr/>
        </p:nvSpPr>
        <p:spPr>
          <a:xfrm>
            <a:off x="307043" y="2711184"/>
            <a:ext cx="7585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FF0000"/>
                </a:solidFill>
              </a:rPr>
              <a:t>EPWMxB</a:t>
            </a:r>
            <a:endParaRPr lang="en-US" sz="1200" dirty="0" smtClean="0">
              <a:solidFill>
                <a:srgbClr val="FF0000"/>
              </a:solidFill>
            </a:endParaRPr>
          </a:p>
        </p:txBody>
      </p:sp>
      <p:sp>
        <p:nvSpPr>
          <p:cNvPr id="434" name="TextBox 433"/>
          <p:cNvSpPr txBox="1"/>
          <p:nvPr/>
        </p:nvSpPr>
        <p:spPr>
          <a:xfrm>
            <a:off x="313455" y="3124200"/>
            <a:ext cx="7649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FFC000"/>
                </a:solidFill>
              </a:rPr>
              <a:t>EPWMxA</a:t>
            </a:r>
            <a:endParaRPr lang="en-US" sz="1200" dirty="0" smtClean="0">
              <a:solidFill>
                <a:srgbClr val="FFC000"/>
              </a:solidFill>
            </a:endParaRPr>
          </a:p>
        </p:txBody>
      </p:sp>
      <p:sp>
        <p:nvSpPr>
          <p:cNvPr id="435" name="TextBox 434"/>
          <p:cNvSpPr txBox="1"/>
          <p:nvPr/>
        </p:nvSpPr>
        <p:spPr>
          <a:xfrm>
            <a:off x="313455" y="3507537"/>
            <a:ext cx="7585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FFC000"/>
                </a:solidFill>
              </a:rPr>
              <a:t>EPWMxB</a:t>
            </a:r>
            <a:endParaRPr lang="en-US" sz="1200" dirty="0" smtClean="0">
              <a:solidFill>
                <a:srgbClr val="FFC000"/>
              </a:solidFill>
            </a:endParaRPr>
          </a:p>
        </p:txBody>
      </p:sp>
      <p:sp>
        <p:nvSpPr>
          <p:cNvPr id="436" name="TextBox 435"/>
          <p:cNvSpPr txBox="1"/>
          <p:nvPr/>
        </p:nvSpPr>
        <p:spPr>
          <a:xfrm>
            <a:off x="313455" y="3900773"/>
            <a:ext cx="7649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00B050"/>
                </a:solidFill>
              </a:rPr>
              <a:t>EPWMxA</a:t>
            </a:r>
            <a:endParaRPr lang="en-US" sz="1200" dirty="0" smtClean="0">
              <a:solidFill>
                <a:srgbClr val="00B050"/>
              </a:solidFill>
            </a:endParaRPr>
          </a:p>
        </p:txBody>
      </p:sp>
      <p:sp>
        <p:nvSpPr>
          <p:cNvPr id="437" name="TextBox 436"/>
          <p:cNvSpPr txBox="1"/>
          <p:nvPr/>
        </p:nvSpPr>
        <p:spPr>
          <a:xfrm>
            <a:off x="313455" y="4284110"/>
            <a:ext cx="7585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00B050"/>
                </a:solidFill>
              </a:rPr>
              <a:t>EPWMxB</a:t>
            </a:r>
            <a:endParaRPr lang="en-US" sz="1200" dirty="0" smtClean="0">
              <a:solidFill>
                <a:srgbClr val="00B050"/>
              </a:solidFill>
            </a:endParaRPr>
          </a:p>
        </p:txBody>
      </p:sp>
      <p:sp>
        <p:nvSpPr>
          <p:cNvPr id="438" name="TextBox 437"/>
          <p:cNvSpPr txBox="1"/>
          <p:nvPr/>
        </p:nvSpPr>
        <p:spPr>
          <a:xfrm>
            <a:off x="304800" y="4749864"/>
            <a:ext cx="7649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0070C0"/>
                </a:solidFill>
              </a:rPr>
              <a:t>EPWMxA</a:t>
            </a:r>
            <a:endParaRPr lang="en-US" sz="1200" dirty="0" smtClean="0">
              <a:solidFill>
                <a:srgbClr val="0070C0"/>
              </a:solidFill>
            </a:endParaRPr>
          </a:p>
        </p:txBody>
      </p:sp>
      <p:sp>
        <p:nvSpPr>
          <p:cNvPr id="439" name="TextBox 438"/>
          <p:cNvSpPr txBox="1"/>
          <p:nvPr/>
        </p:nvSpPr>
        <p:spPr>
          <a:xfrm>
            <a:off x="304800" y="5133201"/>
            <a:ext cx="7585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0070C0"/>
                </a:solidFill>
              </a:rPr>
              <a:t>EPWMxB</a:t>
            </a:r>
            <a:endParaRPr lang="en-US" sz="1200" dirty="0" smtClean="0">
              <a:solidFill>
                <a:srgbClr val="0070C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505700" y="2395539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CMPAHR = 0</a:t>
            </a:r>
          </a:p>
          <a:p>
            <a:r>
              <a:rPr lang="en-US" sz="1200" dirty="0" smtClean="0"/>
              <a:t>CMPBHR = 0</a:t>
            </a:r>
            <a:endParaRPr lang="en-US" sz="1200" dirty="0"/>
          </a:p>
        </p:txBody>
      </p:sp>
      <p:sp>
        <p:nvSpPr>
          <p:cNvPr id="440" name="TextBox 439"/>
          <p:cNvSpPr txBox="1"/>
          <p:nvPr/>
        </p:nvSpPr>
        <p:spPr>
          <a:xfrm>
            <a:off x="7505700" y="3181000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CMPAHR &gt; 0</a:t>
            </a:r>
          </a:p>
          <a:p>
            <a:r>
              <a:rPr lang="en-US" sz="1200" dirty="0" smtClean="0"/>
              <a:t>CMPBHR = 0</a:t>
            </a:r>
            <a:endParaRPr lang="en-US" sz="1200" dirty="0"/>
          </a:p>
        </p:txBody>
      </p:sp>
      <p:sp>
        <p:nvSpPr>
          <p:cNvPr id="441" name="TextBox 440"/>
          <p:cNvSpPr txBox="1"/>
          <p:nvPr/>
        </p:nvSpPr>
        <p:spPr>
          <a:xfrm>
            <a:off x="7467600" y="3946939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CMPAHR = 0</a:t>
            </a:r>
          </a:p>
          <a:p>
            <a:r>
              <a:rPr lang="en-US" sz="1200" dirty="0" smtClean="0"/>
              <a:t>CMPBHR &gt; 0</a:t>
            </a:r>
            <a:endParaRPr lang="en-US" sz="1200" dirty="0"/>
          </a:p>
        </p:txBody>
      </p:sp>
      <p:sp>
        <p:nvSpPr>
          <p:cNvPr id="442" name="TextBox 441"/>
          <p:cNvSpPr txBox="1"/>
          <p:nvPr/>
        </p:nvSpPr>
        <p:spPr>
          <a:xfrm>
            <a:off x="7505700" y="4759998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CMPAHR &gt; CMPBHR</a:t>
            </a:r>
          </a:p>
          <a:p>
            <a:r>
              <a:rPr lang="en-US" sz="1200" dirty="0" smtClean="0"/>
              <a:t>CMPBHR &gt; 0</a:t>
            </a:r>
            <a:endParaRPr lang="en-US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449203" y="5562600"/>
            <a:ext cx="845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NOTES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When CMPAHR &gt; 0, the duty cycle of Channel A will be decreased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When CMPBHR &gt; 0, the duty cycle of Channel B will be decreased</a:t>
            </a:r>
            <a:endParaRPr lang="en-US" sz="1600" dirty="0"/>
          </a:p>
        </p:txBody>
      </p:sp>
      <p:cxnSp>
        <p:nvCxnSpPr>
          <p:cNvPr id="257" name="Straight Connector 256"/>
          <p:cNvCxnSpPr/>
          <p:nvPr/>
        </p:nvCxnSpPr>
        <p:spPr>
          <a:xfrm flipV="1">
            <a:off x="2971800" y="3377194"/>
            <a:ext cx="715472" cy="1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Connector 258"/>
          <p:cNvCxnSpPr/>
          <p:nvPr/>
        </p:nvCxnSpPr>
        <p:spPr>
          <a:xfrm flipV="1">
            <a:off x="2699713" y="3203549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Straight Connector 259"/>
          <p:cNvCxnSpPr/>
          <p:nvPr/>
        </p:nvCxnSpPr>
        <p:spPr>
          <a:xfrm flipV="1">
            <a:off x="2971800" y="3195648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Connector 260"/>
          <p:cNvCxnSpPr/>
          <p:nvPr/>
        </p:nvCxnSpPr>
        <p:spPr>
          <a:xfrm>
            <a:off x="2699713" y="3208816"/>
            <a:ext cx="275128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Straight Connector 261"/>
          <p:cNvCxnSpPr/>
          <p:nvPr/>
        </p:nvCxnSpPr>
        <p:spPr>
          <a:xfrm flipV="1">
            <a:off x="3967435" y="3391216"/>
            <a:ext cx="715472" cy="1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Straight Connector 306"/>
          <p:cNvCxnSpPr/>
          <p:nvPr/>
        </p:nvCxnSpPr>
        <p:spPr>
          <a:xfrm flipV="1">
            <a:off x="3695348" y="3217571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Straight Connector 307"/>
          <p:cNvCxnSpPr/>
          <p:nvPr/>
        </p:nvCxnSpPr>
        <p:spPr>
          <a:xfrm flipV="1">
            <a:off x="3967435" y="3209670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Straight Connector 308"/>
          <p:cNvCxnSpPr/>
          <p:nvPr/>
        </p:nvCxnSpPr>
        <p:spPr>
          <a:xfrm>
            <a:off x="3695348" y="3222838"/>
            <a:ext cx="275128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Straight Connector 309"/>
          <p:cNvCxnSpPr/>
          <p:nvPr/>
        </p:nvCxnSpPr>
        <p:spPr>
          <a:xfrm>
            <a:off x="4961076" y="3401199"/>
            <a:ext cx="786419" cy="3648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traight Connector 310"/>
          <p:cNvCxnSpPr/>
          <p:nvPr/>
        </p:nvCxnSpPr>
        <p:spPr>
          <a:xfrm flipV="1">
            <a:off x="4688989" y="3227885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Straight Connector 311"/>
          <p:cNvCxnSpPr/>
          <p:nvPr/>
        </p:nvCxnSpPr>
        <p:spPr>
          <a:xfrm flipV="1">
            <a:off x="4961076" y="3219984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Straight Connector 312"/>
          <p:cNvCxnSpPr/>
          <p:nvPr/>
        </p:nvCxnSpPr>
        <p:spPr>
          <a:xfrm>
            <a:off x="4688989" y="3233152"/>
            <a:ext cx="275128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Connector 313"/>
          <p:cNvCxnSpPr/>
          <p:nvPr/>
        </p:nvCxnSpPr>
        <p:spPr>
          <a:xfrm flipV="1">
            <a:off x="6019800" y="3411349"/>
            <a:ext cx="647348" cy="2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Straight Connector 314"/>
          <p:cNvCxnSpPr/>
          <p:nvPr/>
        </p:nvCxnSpPr>
        <p:spPr>
          <a:xfrm flipV="1">
            <a:off x="5747713" y="3237704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Straight Connector 315"/>
          <p:cNvCxnSpPr/>
          <p:nvPr/>
        </p:nvCxnSpPr>
        <p:spPr>
          <a:xfrm flipV="1">
            <a:off x="6019800" y="3229803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Straight Connector 316"/>
          <p:cNvCxnSpPr/>
          <p:nvPr/>
        </p:nvCxnSpPr>
        <p:spPr>
          <a:xfrm>
            <a:off x="5747713" y="3242971"/>
            <a:ext cx="275128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Straight Connector 319"/>
          <p:cNvCxnSpPr/>
          <p:nvPr/>
        </p:nvCxnSpPr>
        <p:spPr>
          <a:xfrm flipV="1">
            <a:off x="6654466" y="3238187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Straight Connector 320"/>
          <p:cNvCxnSpPr/>
          <p:nvPr/>
        </p:nvCxnSpPr>
        <p:spPr>
          <a:xfrm flipV="1">
            <a:off x="6926553" y="3230286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Straight Connector 321"/>
          <p:cNvCxnSpPr/>
          <p:nvPr/>
        </p:nvCxnSpPr>
        <p:spPr>
          <a:xfrm>
            <a:off x="6654466" y="3243454"/>
            <a:ext cx="275128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" name="Straight Connector 322"/>
          <p:cNvCxnSpPr/>
          <p:nvPr/>
        </p:nvCxnSpPr>
        <p:spPr>
          <a:xfrm>
            <a:off x="1482509" y="4411699"/>
            <a:ext cx="23624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Straight Connector 323"/>
          <p:cNvCxnSpPr/>
          <p:nvPr/>
        </p:nvCxnSpPr>
        <p:spPr>
          <a:xfrm flipV="1">
            <a:off x="1990841" y="4419600"/>
            <a:ext cx="715472" cy="1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Straight Connector 324"/>
          <p:cNvCxnSpPr/>
          <p:nvPr/>
        </p:nvCxnSpPr>
        <p:spPr>
          <a:xfrm flipV="1">
            <a:off x="1718754" y="4245955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6" name="Straight Connector 325"/>
          <p:cNvCxnSpPr/>
          <p:nvPr/>
        </p:nvCxnSpPr>
        <p:spPr>
          <a:xfrm flipV="1">
            <a:off x="1990841" y="4238054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Straight Connector 326"/>
          <p:cNvCxnSpPr/>
          <p:nvPr/>
        </p:nvCxnSpPr>
        <p:spPr>
          <a:xfrm>
            <a:off x="1718754" y="4251222"/>
            <a:ext cx="275128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Straight Connector 327"/>
          <p:cNvCxnSpPr/>
          <p:nvPr/>
        </p:nvCxnSpPr>
        <p:spPr>
          <a:xfrm flipV="1">
            <a:off x="2976406" y="4429507"/>
            <a:ext cx="715472" cy="1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Straight Connector 328"/>
          <p:cNvCxnSpPr/>
          <p:nvPr/>
        </p:nvCxnSpPr>
        <p:spPr>
          <a:xfrm flipV="1">
            <a:off x="2704319" y="4255862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Straight Connector 329"/>
          <p:cNvCxnSpPr/>
          <p:nvPr/>
        </p:nvCxnSpPr>
        <p:spPr>
          <a:xfrm flipV="1">
            <a:off x="2976406" y="4247961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Straight Connector 330"/>
          <p:cNvCxnSpPr/>
          <p:nvPr/>
        </p:nvCxnSpPr>
        <p:spPr>
          <a:xfrm flipV="1">
            <a:off x="2706313" y="4255862"/>
            <a:ext cx="275557" cy="2635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Straight Connector 331"/>
          <p:cNvCxnSpPr/>
          <p:nvPr/>
        </p:nvCxnSpPr>
        <p:spPr>
          <a:xfrm flipV="1">
            <a:off x="3972041" y="4443529"/>
            <a:ext cx="715472" cy="1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Straight Connector 332"/>
          <p:cNvCxnSpPr/>
          <p:nvPr/>
        </p:nvCxnSpPr>
        <p:spPr>
          <a:xfrm flipV="1">
            <a:off x="3699954" y="4269884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Straight Connector 333"/>
          <p:cNvCxnSpPr/>
          <p:nvPr/>
        </p:nvCxnSpPr>
        <p:spPr>
          <a:xfrm flipV="1">
            <a:off x="3972041" y="4261983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Straight Connector 334"/>
          <p:cNvCxnSpPr/>
          <p:nvPr/>
        </p:nvCxnSpPr>
        <p:spPr>
          <a:xfrm>
            <a:off x="3699954" y="4275151"/>
            <a:ext cx="275128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3" name="Straight Connector 442"/>
          <p:cNvCxnSpPr/>
          <p:nvPr/>
        </p:nvCxnSpPr>
        <p:spPr>
          <a:xfrm>
            <a:off x="4965682" y="4453512"/>
            <a:ext cx="786419" cy="3648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4" name="Straight Connector 443"/>
          <p:cNvCxnSpPr/>
          <p:nvPr/>
        </p:nvCxnSpPr>
        <p:spPr>
          <a:xfrm flipV="1">
            <a:off x="4693595" y="4280198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5" name="Straight Connector 444"/>
          <p:cNvCxnSpPr/>
          <p:nvPr/>
        </p:nvCxnSpPr>
        <p:spPr>
          <a:xfrm flipV="1">
            <a:off x="4965682" y="4272297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6" name="Straight Connector 445"/>
          <p:cNvCxnSpPr/>
          <p:nvPr/>
        </p:nvCxnSpPr>
        <p:spPr>
          <a:xfrm>
            <a:off x="4693595" y="4285465"/>
            <a:ext cx="275128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7" name="Straight Connector 446"/>
          <p:cNvCxnSpPr/>
          <p:nvPr/>
        </p:nvCxnSpPr>
        <p:spPr>
          <a:xfrm flipV="1">
            <a:off x="6024406" y="4463662"/>
            <a:ext cx="647348" cy="2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8" name="Straight Connector 447"/>
          <p:cNvCxnSpPr/>
          <p:nvPr/>
        </p:nvCxnSpPr>
        <p:spPr>
          <a:xfrm flipV="1">
            <a:off x="5752319" y="4290017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9" name="Straight Connector 448"/>
          <p:cNvCxnSpPr/>
          <p:nvPr/>
        </p:nvCxnSpPr>
        <p:spPr>
          <a:xfrm flipV="1">
            <a:off x="6024406" y="4282116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0" name="Straight Connector 449"/>
          <p:cNvCxnSpPr/>
          <p:nvPr/>
        </p:nvCxnSpPr>
        <p:spPr>
          <a:xfrm>
            <a:off x="5752319" y="4295284"/>
            <a:ext cx="275128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1" name="Straight Connector 450"/>
          <p:cNvCxnSpPr/>
          <p:nvPr/>
        </p:nvCxnSpPr>
        <p:spPr>
          <a:xfrm flipV="1">
            <a:off x="6659072" y="4290500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2" name="Straight Connector 451"/>
          <p:cNvCxnSpPr/>
          <p:nvPr/>
        </p:nvCxnSpPr>
        <p:spPr>
          <a:xfrm flipV="1">
            <a:off x="6931159" y="4282599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3" name="Straight Connector 452"/>
          <p:cNvCxnSpPr/>
          <p:nvPr/>
        </p:nvCxnSpPr>
        <p:spPr>
          <a:xfrm>
            <a:off x="6659072" y="4295767"/>
            <a:ext cx="275128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4" name="Straight Connector 453"/>
          <p:cNvCxnSpPr/>
          <p:nvPr/>
        </p:nvCxnSpPr>
        <p:spPr>
          <a:xfrm>
            <a:off x="1566353" y="4981402"/>
            <a:ext cx="23624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6" name="Straight Connector 455"/>
          <p:cNvCxnSpPr/>
          <p:nvPr/>
        </p:nvCxnSpPr>
        <p:spPr>
          <a:xfrm flipV="1">
            <a:off x="1802598" y="4815658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8" name="Straight Connector 457"/>
          <p:cNvCxnSpPr/>
          <p:nvPr/>
        </p:nvCxnSpPr>
        <p:spPr>
          <a:xfrm>
            <a:off x="1802598" y="4820925"/>
            <a:ext cx="188243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3" name="Straight Connector 482"/>
          <p:cNvCxnSpPr/>
          <p:nvPr/>
        </p:nvCxnSpPr>
        <p:spPr>
          <a:xfrm flipV="1">
            <a:off x="1981200" y="4820925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4" name="Straight Connector 483"/>
          <p:cNvCxnSpPr/>
          <p:nvPr/>
        </p:nvCxnSpPr>
        <p:spPr>
          <a:xfrm flipV="1">
            <a:off x="1981200" y="4981402"/>
            <a:ext cx="820074" cy="5268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5" name="Straight Connector 484"/>
          <p:cNvCxnSpPr/>
          <p:nvPr/>
        </p:nvCxnSpPr>
        <p:spPr>
          <a:xfrm flipV="1">
            <a:off x="2801274" y="4820925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6" name="Straight Connector 485"/>
          <p:cNvCxnSpPr/>
          <p:nvPr/>
        </p:nvCxnSpPr>
        <p:spPr>
          <a:xfrm>
            <a:off x="2801274" y="4826192"/>
            <a:ext cx="188243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7" name="Straight Connector 486"/>
          <p:cNvCxnSpPr/>
          <p:nvPr/>
        </p:nvCxnSpPr>
        <p:spPr>
          <a:xfrm flipV="1">
            <a:off x="2979876" y="4826192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9" name="Straight Connector 488"/>
          <p:cNvCxnSpPr/>
          <p:nvPr/>
        </p:nvCxnSpPr>
        <p:spPr>
          <a:xfrm>
            <a:off x="2967976" y="4973325"/>
            <a:ext cx="820074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0" name="Straight Connector 489"/>
          <p:cNvCxnSpPr/>
          <p:nvPr/>
        </p:nvCxnSpPr>
        <p:spPr>
          <a:xfrm flipV="1">
            <a:off x="3788050" y="4807580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1" name="Straight Connector 490"/>
          <p:cNvCxnSpPr/>
          <p:nvPr/>
        </p:nvCxnSpPr>
        <p:spPr>
          <a:xfrm>
            <a:off x="3788050" y="4812847"/>
            <a:ext cx="188243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2" name="Straight Connector 491"/>
          <p:cNvCxnSpPr/>
          <p:nvPr/>
        </p:nvCxnSpPr>
        <p:spPr>
          <a:xfrm flipV="1">
            <a:off x="3966652" y="4812847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3" name="Straight Connector 492"/>
          <p:cNvCxnSpPr/>
          <p:nvPr/>
        </p:nvCxnSpPr>
        <p:spPr>
          <a:xfrm>
            <a:off x="3970476" y="4969077"/>
            <a:ext cx="813876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4" name="Straight Connector 493"/>
          <p:cNvCxnSpPr/>
          <p:nvPr/>
        </p:nvCxnSpPr>
        <p:spPr>
          <a:xfrm flipV="1">
            <a:off x="4784352" y="4798066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5" name="Straight Connector 494"/>
          <p:cNvCxnSpPr/>
          <p:nvPr/>
        </p:nvCxnSpPr>
        <p:spPr>
          <a:xfrm>
            <a:off x="4784352" y="4803333"/>
            <a:ext cx="188243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6" name="Straight Connector 495"/>
          <p:cNvCxnSpPr/>
          <p:nvPr/>
        </p:nvCxnSpPr>
        <p:spPr>
          <a:xfrm flipV="1">
            <a:off x="4962954" y="4803333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7" name="Straight Connector 496"/>
          <p:cNvCxnSpPr/>
          <p:nvPr/>
        </p:nvCxnSpPr>
        <p:spPr>
          <a:xfrm>
            <a:off x="4972595" y="4958367"/>
            <a:ext cx="887403" cy="5443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8" name="Straight Connector 497"/>
          <p:cNvCxnSpPr/>
          <p:nvPr/>
        </p:nvCxnSpPr>
        <p:spPr>
          <a:xfrm flipV="1">
            <a:off x="5859998" y="4792470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9" name="Straight Connector 498"/>
          <p:cNvCxnSpPr/>
          <p:nvPr/>
        </p:nvCxnSpPr>
        <p:spPr>
          <a:xfrm>
            <a:off x="5859998" y="4797737"/>
            <a:ext cx="188243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0" name="Straight Connector 499"/>
          <p:cNvCxnSpPr/>
          <p:nvPr/>
        </p:nvCxnSpPr>
        <p:spPr>
          <a:xfrm flipV="1">
            <a:off x="6038600" y="4797737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1" name="Straight Connector 500"/>
          <p:cNvCxnSpPr/>
          <p:nvPr/>
        </p:nvCxnSpPr>
        <p:spPr>
          <a:xfrm>
            <a:off x="6053003" y="4958367"/>
            <a:ext cx="702595" cy="5443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2" name="Straight Connector 501"/>
          <p:cNvCxnSpPr/>
          <p:nvPr/>
        </p:nvCxnSpPr>
        <p:spPr>
          <a:xfrm flipV="1">
            <a:off x="6755598" y="4775281"/>
            <a:ext cx="0" cy="193796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3" name="Straight Connector 502"/>
          <p:cNvCxnSpPr/>
          <p:nvPr/>
        </p:nvCxnSpPr>
        <p:spPr>
          <a:xfrm>
            <a:off x="6755598" y="4780548"/>
            <a:ext cx="188243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4" name="Straight Connector 503"/>
          <p:cNvCxnSpPr/>
          <p:nvPr/>
        </p:nvCxnSpPr>
        <p:spPr>
          <a:xfrm flipH="1" flipV="1">
            <a:off x="6934200" y="4780548"/>
            <a:ext cx="5035" cy="188529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5" name="Straight Connector 504"/>
          <p:cNvCxnSpPr/>
          <p:nvPr/>
        </p:nvCxnSpPr>
        <p:spPr>
          <a:xfrm>
            <a:off x="1500386" y="5211764"/>
            <a:ext cx="23624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6" name="Straight Connector 505"/>
          <p:cNvCxnSpPr/>
          <p:nvPr/>
        </p:nvCxnSpPr>
        <p:spPr>
          <a:xfrm flipV="1">
            <a:off x="2008718" y="5219665"/>
            <a:ext cx="715472" cy="1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7" name="Straight Connector 506"/>
          <p:cNvCxnSpPr/>
          <p:nvPr/>
        </p:nvCxnSpPr>
        <p:spPr>
          <a:xfrm flipV="1">
            <a:off x="1736631" y="5046020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8" name="Straight Connector 507"/>
          <p:cNvCxnSpPr/>
          <p:nvPr/>
        </p:nvCxnSpPr>
        <p:spPr>
          <a:xfrm flipV="1">
            <a:off x="1993882" y="5062048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9" name="Straight Connector 508"/>
          <p:cNvCxnSpPr/>
          <p:nvPr/>
        </p:nvCxnSpPr>
        <p:spPr>
          <a:xfrm>
            <a:off x="1736631" y="5051288"/>
            <a:ext cx="249604" cy="4639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0" name="Straight Connector 509"/>
          <p:cNvCxnSpPr/>
          <p:nvPr/>
        </p:nvCxnSpPr>
        <p:spPr>
          <a:xfrm flipV="1">
            <a:off x="2994283" y="5229572"/>
            <a:ext cx="715472" cy="1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1" name="Straight Connector 510"/>
          <p:cNvCxnSpPr/>
          <p:nvPr/>
        </p:nvCxnSpPr>
        <p:spPr>
          <a:xfrm flipV="1">
            <a:off x="2722196" y="5055927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2" name="Straight Connector 511"/>
          <p:cNvCxnSpPr/>
          <p:nvPr/>
        </p:nvCxnSpPr>
        <p:spPr>
          <a:xfrm flipV="1">
            <a:off x="2989517" y="5062048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3" name="Straight Connector 512"/>
          <p:cNvCxnSpPr/>
          <p:nvPr/>
        </p:nvCxnSpPr>
        <p:spPr>
          <a:xfrm>
            <a:off x="2722196" y="5061194"/>
            <a:ext cx="275128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4" name="Straight Connector 513"/>
          <p:cNvCxnSpPr/>
          <p:nvPr/>
        </p:nvCxnSpPr>
        <p:spPr>
          <a:xfrm flipV="1">
            <a:off x="3989918" y="5243594"/>
            <a:ext cx="715472" cy="1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5" name="Straight Connector 514"/>
          <p:cNvCxnSpPr/>
          <p:nvPr/>
        </p:nvCxnSpPr>
        <p:spPr>
          <a:xfrm flipV="1">
            <a:off x="3717831" y="5069949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6" name="Straight Connector 515"/>
          <p:cNvCxnSpPr/>
          <p:nvPr/>
        </p:nvCxnSpPr>
        <p:spPr>
          <a:xfrm flipV="1">
            <a:off x="3976293" y="5062048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7" name="Straight Connector 516"/>
          <p:cNvCxnSpPr/>
          <p:nvPr/>
        </p:nvCxnSpPr>
        <p:spPr>
          <a:xfrm>
            <a:off x="3717831" y="5075216"/>
            <a:ext cx="275128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8" name="Straight Connector 517"/>
          <p:cNvCxnSpPr/>
          <p:nvPr/>
        </p:nvCxnSpPr>
        <p:spPr>
          <a:xfrm>
            <a:off x="4983559" y="5253577"/>
            <a:ext cx="786419" cy="3648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9" name="Straight Connector 518"/>
          <p:cNvCxnSpPr/>
          <p:nvPr/>
        </p:nvCxnSpPr>
        <p:spPr>
          <a:xfrm flipV="1">
            <a:off x="4711472" y="5080263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0" name="Straight Connector 519"/>
          <p:cNvCxnSpPr/>
          <p:nvPr/>
        </p:nvCxnSpPr>
        <p:spPr>
          <a:xfrm flipV="1">
            <a:off x="4968723" y="5085530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1" name="Straight Connector 520"/>
          <p:cNvCxnSpPr/>
          <p:nvPr/>
        </p:nvCxnSpPr>
        <p:spPr>
          <a:xfrm>
            <a:off x="4711472" y="5085530"/>
            <a:ext cx="275128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2" name="Straight Connector 521"/>
          <p:cNvCxnSpPr/>
          <p:nvPr/>
        </p:nvCxnSpPr>
        <p:spPr>
          <a:xfrm flipV="1">
            <a:off x="6042283" y="5263727"/>
            <a:ext cx="647348" cy="2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3" name="Straight Connector 522"/>
          <p:cNvCxnSpPr/>
          <p:nvPr/>
        </p:nvCxnSpPr>
        <p:spPr>
          <a:xfrm flipV="1">
            <a:off x="5770196" y="5090082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4" name="Straight Connector 523"/>
          <p:cNvCxnSpPr/>
          <p:nvPr/>
        </p:nvCxnSpPr>
        <p:spPr>
          <a:xfrm flipV="1">
            <a:off x="6042283" y="5082181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5" name="Straight Connector 524"/>
          <p:cNvCxnSpPr/>
          <p:nvPr/>
        </p:nvCxnSpPr>
        <p:spPr>
          <a:xfrm>
            <a:off x="5770196" y="5095349"/>
            <a:ext cx="275128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6" name="Straight Connector 525"/>
          <p:cNvCxnSpPr/>
          <p:nvPr/>
        </p:nvCxnSpPr>
        <p:spPr>
          <a:xfrm flipV="1">
            <a:off x="6676949" y="5090565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7" name="Straight Connector 526"/>
          <p:cNvCxnSpPr/>
          <p:nvPr/>
        </p:nvCxnSpPr>
        <p:spPr>
          <a:xfrm flipV="1">
            <a:off x="6939235" y="5113586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8" name="Straight Connector 527"/>
          <p:cNvCxnSpPr/>
          <p:nvPr/>
        </p:nvCxnSpPr>
        <p:spPr>
          <a:xfrm>
            <a:off x="6676949" y="5095832"/>
            <a:ext cx="275128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6489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76200"/>
            <a:ext cx="8458200" cy="1470025"/>
          </a:xfrm>
        </p:spPr>
        <p:txBody>
          <a:bodyPr/>
          <a:lstStyle/>
          <a:p>
            <a:r>
              <a:rPr lang="en-US" dirty="0" smtClean="0"/>
              <a:t>Waveform </a:t>
            </a:r>
            <a:r>
              <a:rPr lang="en-US" dirty="0" smtClean="0"/>
              <a:t>Examples FEP</a:t>
            </a:r>
            <a:endParaRPr lang="en-US" dirty="0"/>
          </a:p>
        </p:txBody>
      </p:sp>
      <p:cxnSp>
        <p:nvCxnSpPr>
          <p:cNvPr id="102" name="Straight Connector 101"/>
          <p:cNvCxnSpPr/>
          <p:nvPr/>
        </p:nvCxnSpPr>
        <p:spPr>
          <a:xfrm>
            <a:off x="1295400" y="2120308"/>
            <a:ext cx="6934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295400" y="1891708"/>
            <a:ext cx="69342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1295400" y="1371600"/>
            <a:ext cx="6934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1295400" y="1600200"/>
            <a:ext cx="69342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>
          <a:xfrm>
            <a:off x="304800" y="1981808"/>
            <a:ext cx="4315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0x0</a:t>
            </a:r>
            <a:endParaRPr lang="en-US" sz="1200" dirty="0"/>
          </a:p>
        </p:txBody>
      </p:sp>
      <p:sp>
        <p:nvSpPr>
          <p:cNvPr id="111" name="TextBox 110"/>
          <p:cNvSpPr txBox="1"/>
          <p:nvPr/>
        </p:nvSpPr>
        <p:spPr>
          <a:xfrm>
            <a:off x="304800" y="1739308"/>
            <a:ext cx="5564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CMPA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304800" y="1475601"/>
            <a:ext cx="6286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CMPB</a:t>
            </a:r>
            <a:endParaRPr lang="en-US" sz="1200" dirty="0"/>
          </a:p>
        </p:txBody>
      </p:sp>
      <p:sp>
        <p:nvSpPr>
          <p:cNvPr id="114" name="TextBox 113"/>
          <p:cNvSpPr txBox="1"/>
          <p:nvPr/>
        </p:nvSpPr>
        <p:spPr>
          <a:xfrm>
            <a:off x="304800" y="1247001"/>
            <a:ext cx="7473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0xTBPRD</a:t>
            </a:r>
          </a:p>
        </p:txBody>
      </p:sp>
      <p:cxnSp>
        <p:nvCxnSpPr>
          <p:cNvPr id="115" name="Straight Connector 114"/>
          <p:cNvCxnSpPr/>
          <p:nvPr/>
        </p:nvCxnSpPr>
        <p:spPr>
          <a:xfrm flipV="1">
            <a:off x="1295400" y="1385500"/>
            <a:ext cx="990600" cy="73480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>
            <a:off x="2281786" y="1365216"/>
            <a:ext cx="0" cy="75509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>
            <a:off x="1607846" y="1912306"/>
            <a:ext cx="30454" cy="3574094"/>
          </a:xfrm>
          <a:prstGeom prst="line">
            <a:avLst/>
          </a:pr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>
            <a:off x="1981200" y="1600200"/>
            <a:ext cx="8076" cy="3886200"/>
          </a:xfrm>
          <a:prstGeom prst="line">
            <a:avLst/>
          </a:pr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 flipV="1">
            <a:off x="2281786" y="1371600"/>
            <a:ext cx="990600" cy="73480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3272386" y="1391154"/>
            <a:ext cx="0" cy="75509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 flipV="1">
            <a:off x="3272386" y="1372855"/>
            <a:ext cx="990600" cy="73480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>
            <a:off x="4258772" y="1352571"/>
            <a:ext cx="0" cy="75509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 flipV="1">
            <a:off x="4258772" y="1358955"/>
            <a:ext cx="990600" cy="73480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>
            <a:off x="5249372" y="1378509"/>
            <a:ext cx="0" cy="75509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/>
          <p:nvPr/>
        </p:nvCxnSpPr>
        <p:spPr>
          <a:xfrm flipV="1">
            <a:off x="5249372" y="1401295"/>
            <a:ext cx="990600" cy="73480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/>
          <p:cNvCxnSpPr/>
          <p:nvPr/>
        </p:nvCxnSpPr>
        <p:spPr>
          <a:xfrm>
            <a:off x="6235758" y="1381011"/>
            <a:ext cx="0" cy="75509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/>
          <p:cNvCxnSpPr/>
          <p:nvPr/>
        </p:nvCxnSpPr>
        <p:spPr>
          <a:xfrm flipV="1">
            <a:off x="6235758" y="1387395"/>
            <a:ext cx="990600" cy="73480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/>
          <p:nvPr/>
        </p:nvCxnSpPr>
        <p:spPr>
          <a:xfrm>
            <a:off x="7226358" y="1406949"/>
            <a:ext cx="0" cy="75509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/>
          <p:cNvCxnSpPr/>
          <p:nvPr/>
        </p:nvCxnSpPr>
        <p:spPr>
          <a:xfrm>
            <a:off x="2598446" y="1908970"/>
            <a:ext cx="8075" cy="3577430"/>
          </a:xfrm>
          <a:prstGeom prst="line">
            <a:avLst/>
          </a:pr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Connector 195"/>
          <p:cNvCxnSpPr/>
          <p:nvPr/>
        </p:nvCxnSpPr>
        <p:spPr>
          <a:xfrm>
            <a:off x="2971800" y="1596864"/>
            <a:ext cx="8076" cy="3889536"/>
          </a:xfrm>
          <a:prstGeom prst="line">
            <a:avLst/>
          </a:pr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Connector 196"/>
          <p:cNvCxnSpPr/>
          <p:nvPr/>
        </p:nvCxnSpPr>
        <p:spPr>
          <a:xfrm>
            <a:off x="3589046" y="1908970"/>
            <a:ext cx="8075" cy="3577430"/>
          </a:xfrm>
          <a:prstGeom prst="line">
            <a:avLst/>
          </a:pr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/>
          <p:cNvCxnSpPr/>
          <p:nvPr/>
        </p:nvCxnSpPr>
        <p:spPr>
          <a:xfrm>
            <a:off x="3962400" y="1596864"/>
            <a:ext cx="8076" cy="3889536"/>
          </a:xfrm>
          <a:prstGeom prst="line">
            <a:avLst/>
          </a:pr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Connector 198"/>
          <p:cNvCxnSpPr/>
          <p:nvPr/>
        </p:nvCxnSpPr>
        <p:spPr>
          <a:xfrm>
            <a:off x="4579646" y="1893660"/>
            <a:ext cx="8075" cy="3592740"/>
          </a:xfrm>
          <a:prstGeom prst="line">
            <a:avLst/>
          </a:pr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/>
          <p:cNvCxnSpPr/>
          <p:nvPr/>
        </p:nvCxnSpPr>
        <p:spPr>
          <a:xfrm>
            <a:off x="4953000" y="1581554"/>
            <a:ext cx="8076" cy="3904846"/>
          </a:xfrm>
          <a:prstGeom prst="line">
            <a:avLst/>
          </a:pr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201"/>
          <p:cNvCxnSpPr/>
          <p:nvPr/>
        </p:nvCxnSpPr>
        <p:spPr>
          <a:xfrm flipH="1">
            <a:off x="5638800" y="1870433"/>
            <a:ext cx="7646" cy="3615967"/>
          </a:xfrm>
          <a:prstGeom prst="line">
            <a:avLst/>
          </a:pr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Connector 202"/>
          <p:cNvCxnSpPr/>
          <p:nvPr/>
        </p:nvCxnSpPr>
        <p:spPr>
          <a:xfrm>
            <a:off x="6019800" y="1558327"/>
            <a:ext cx="28441" cy="3928073"/>
          </a:xfrm>
          <a:prstGeom prst="line">
            <a:avLst/>
          </a:pr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/>
          <p:cNvCxnSpPr/>
          <p:nvPr/>
        </p:nvCxnSpPr>
        <p:spPr>
          <a:xfrm>
            <a:off x="6553201" y="1870433"/>
            <a:ext cx="15720" cy="3615967"/>
          </a:xfrm>
          <a:prstGeom prst="line">
            <a:avLst/>
          </a:pr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Connector 206"/>
          <p:cNvCxnSpPr/>
          <p:nvPr/>
        </p:nvCxnSpPr>
        <p:spPr>
          <a:xfrm flipH="1">
            <a:off x="6931509" y="1581554"/>
            <a:ext cx="2692" cy="3904846"/>
          </a:xfrm>
          <a:prstGeom prst="line">
            <a:avLst/>
          </a:pr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367776" y="2540937"/>
            <a:ext cx="23624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Connector 207"/>
          <p:cNvCxnSpPr/>
          <p:nvPr/>
        </p:nvCxnSpPr>
        <p:spPr>
          <a:xfrm>
            <a:off x="1977376" y="2540937"/>
            <a:ext cx="61724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Connector 208"/>
          <p:cNvCxnSpPr/>
          <p:nvPr/>
        </p:nvCxnSpPr>
        <p:spPr>
          <a:xfrm>
            <a:off x="2967976" y="2540937"/>
            <a:ext cx="61724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Connector 209"/>
          <p:cNvCxnSpPr/>
          <p:nvPr/>
        </p:nvCxnSpPr>
        <p:spPr>
          <a:xfrm>
            <a:off x="3958576" y="2538479"/>
            <a:ext cx="61724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Connector 210"/>
          <p:cNvCxnSpPr/>
          <p:nvPr/>
        </p:nvCxnSpPr>
        <p:spPr>
          <a:xfrm>
            <a:off x="4949176" y="2538479"/>
            <a:ext cx="69344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Connector 211"/>
          <p:cNvCxnSpPr/>
          <p:nvPr/>
        </p:nvCxnSpPr>
        <p:spPr>
          <a:xfrm>
            <a:off x="6015976" y="2527593"/>
            <a:ext cx="533400" cy="544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Connector 212"/>
          <p:cNvCxnSpPr/>
          <p:nvPr/>
        </p:nvCxnSpPr>
        <p:spPr>
          <a:xfrm flipV="1">
            <a:off x="1604021" y="2375193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/>
          <p:nvPr/>
        </p:nvCxnSpPr>
        <p:spPr>
          <a:xfrm flipV="1">
            <a:off x="1977376" y="2375193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Connector 214"/>
          <p:cNvCxnSpPr/>
          <p:nvPr/>
        </p:nvCxnSpPr>
        <p:spPr>
          <a:xfrm flipV="1">
            <a:off x="2594621" y="2375193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Connector 215"/>
          <p:cNvCxnSpPr/>
          <p:nvPr/>
        </p:nvCxnSpPr>
        <p:spPr>
          <a:xfrm flipV="1">
            <a:off x="2967976" y="2375193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Connector 216"/>
          <p:cNvCxnSpPr/>
          <p:nvPr/>
        </p:nvCxnSpPr>
        <p:spPr>
          <a:xfrm flipV="1">
            <a:off x="3585221" y="2390995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Connector 217"/>
          <p:cNvCxnSpPr/>
          <p:nvPr/>
        </p:nvCxnSpPr>
        <p:spPr>
          <a:xfrm flipV="1">
            <a:off x="3953931" y="2390995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Connector 218"/>
          <p:cNvCxnSpPr/>
          <p:nvPr/>
        </p:nvCxnSpPr>
        <p:spPr>
          <a:xfrm flipV="1">
            <a:off x="4575821" y="2380460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Connector 219"/>
          <p:cNvCxnSpPr/>
          <p:nvPr/>
        </p:nvCxnSpPr>
        <p:spPr>
          <a:xfrm flipV="1">
            <a:off x="4949176" y="2380460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Connector 220"/>
          <p:cNvCxnSpPr/>
          <p:nvPr/>
        </p:nvCxnSpPr>
        <p:spPr>
          <a:xfrm flipV="1">
            <a:off x="5642621" y="2362551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/>
          <p:cNvCxnSpPr/>
          <p:nvPr/>
        </p:nvCxnSpPr>
        <p:spPr>
          <a:xfrm flipV="1">
            <a:off x="6015976" y="2353070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/>
          <p:cNvCxnSpPr/>
          <p:nvPr/>
        </p:nvCxnSpPr>
        <p:spPr>
          <a:xfrm flipV="1">
            <a:off x="6552927" y="2367292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604021" y="2380460"/>
            <a:ext cx="3733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Connector 223"/>
          <p:cNvCxnSpPr/>
          <p:nvPr/>
        </p:nvCxnSpPr>
        <p:spPr>
          <a:xfrm>
            <a:off x="2594621" y="2375193"/>
            <a:ext cx="3733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Connector 224"/>
          <p:cNvCxnSpPr/>
          <p:nvPr/>
        </p:nvCxnSpPr>
        <p:spPr>
          <a:xfrm>
            <a:off x="3585221" y="2390995"/>
            <a:ext cx="3733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Connector 225"/>
          <p:cNvCxnSpPr/>
          <p:nvPr/>
        </p:nvCxnSpPr>
        <p:spPr>
          <a:xfrm>
            <a:off x="4568176" y="2367292"/>
            <a:ext cx="3733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/>
          <p:nvPr/>
        </p:nvCxnSpPr>
        <p:spPr>
          <a:xfrm>
            <a:off x="5642621" y="2367643"/>
            <a:ext cx="3733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Connector 227"/>
          <p:cNvCxnSpPr/>
          <p:nvPr/>
        </p:nvCxnSpPr>
        <p:spPr>
          <a:xfrm>
            <a:off x="6557021" y="2380460"/>
            <a:ext cx="3733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/>
          <p:cNvCxnSpPr/>
          <p:nvPr/>
        </p:nvCxnSpPr>
        <p:spPr>
          <a:xfrm flipV="1">
            <a:off x="6935332" y="2390995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Connector 229"/>
          <p:cNvCxnSpPr/>
          <p:nvPr/>
        </p:nvCxnSpPr>
        <p:spPr>
          <a:xfrm>
            <a:off x="1363953" y="2924274"/>
            <a:ext cx="23624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Connector 230"/>
          <p:cNvCxnSpPr/>
          <p:nvPr/>
        </p:nvCxnSpPr>
        <p:spPr>
          <a:xfrm>
            <a:off x="1973553" y="2924274"/>
            <a:ext cx="61724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/>
          <p:cNvCxnSpPr/>
          <p:nvPr/>
        </p:nvCxnSpPr>
        <p:spPr>
          <a:xfrm>
            <a:off x="2964153" y="2924274"/>
            <a:ext cx="61724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Connector 232"/>
          <p:cNvCxnSpPr/>
          <p:nvPr/>
        </p:nvCxnSpPr>
        <p:spPr>
          <a:xfrm>
            <a:off x="3954753" y="2921816"/>
            <a:ext cx="61724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/>
          <p:cNvCxnSpPr/>
          <p:nvPr/>
        </p:nvCxnSpPr>
        <p:spPr>
          <a:xfrm>
            <a:off x="4945353" y="2921816"/>
            <a:ext cx="69344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Connector 234"/>
          <p:cNvCxnSpPr/>
          <p:nvPr/>
        </p:nvCxnSpPr>
        <p:spPr>
          <a:xfrm>
            <a:off x="6012153" y="2910930"/>
            <a:ext cx="533400" cy="544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Connector 235"/>
          <p:cNvCxnSpPr/>
          <p:nvPr/>
        </p:nvCxnSpPr>
        <p:spPr>
          <a:xfrm flipV="1">
            <a:off x="1600198" y="2758530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Connector 236"/>
          <p:cNvCxnSpPr/>
          <p:nvPr/>
        </p:nvCxnSpPr>
        <p:spPr>
          <a:xfrm flipV="1">
            <a:off x="1973553" y="2758530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Straight Connector 237"/>
          <p:cNvCxnSpPr/>
          <p:nvPr/>
        </p:nvCxnSpPr>
        <p:spPr>
          <a:xfrm flipV="1">
            <a:off x="2590798" y="2758530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/>
          <p:cNvCxnSpPr/>
          <p:nvPr/>
        </p:nvCxnSpPr>
        <p:spPr>
          <a:xfrm flipV="1">
            <a:off x="2964153" y="2758530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/>
          <p:cNvCxnSpPr/>
          <p:nvPr/>
        </p:nvCxnSpPr>
        <p:spPr>
          <a:xfrm flipV="1">
            <a:off x="3581398" y="2774332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Connector 240"/>
          <p:cNvCxnSpPr/>
          <p:nvPr/>
        </p:nvCxnSpPr>
        <p:spPr>
          <a:xfrm flipV="1">
            <a:off x="3950108" y="2774332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Connector 241"/>
          <p:cNvCxnSpPr/>
          <p:nvPr/>
        </p:nvCxnSpPr>
        <p:spPr>
          <a:xfrm flipV="1">
            <a:off x="4571998" y="2763797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Connector 242"/>
          <p:cNvCxnSpPr/>
          <p:nvPr/>
        </p:nvCxnSpPr>
        <p:spPr>
          <a:xfrm flipV="1">
            <a:off x="4945353" y="2763797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Straight Connector 243"/>
          <p:cNvCxnSpPr/>
          <p:nvPr/>
        </p:nvCxnSpPr>
        <p:spPr>
          <a:xfrm flipV="1">
            <a:off x="5638798" y="2745888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Connector 244"/>
          <p:cNvCxnSpPr/>
          <p:nvPr/>
        </p:nvCxnSpPr>
        <p:spPr>
          <a:xfrm flipV="1">
            <a:off x="6012153" y="2736407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Connector 245"/>
          <p:cNvCxnSpPr/>
          <p:nvPr/>
        </p:nvCxnSpPr>
        <p:spPr>
          <a:xfrm flipV="1">
            <a:off x="6549104" y="2750629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Connector 246"/>
          <p:cNvCxnSpPr/>
          <p:nvPr/>
        </p:nvCxnSpPr>
        <p:spPr>
          <a:xfrm>
            <a:off x="1600198" y="2763797"/>
            <a:ext cx="3733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Connector 247"/>
          <p:cNvCxnSpPr/>
          <p:nvPr/>
        </p:nvCxnSpPr>
        <p:spPr>
          <a:xfrm>
            <a:off x="2590798" y="2758530"/>
            <a:ext cx="3733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Connector 248"/>
          <p:cNvCxnSpPr/>
          <p:nvPr/>
        </p:nvCxnSpPr>
        <p:spPr>
          <a:xfrm>
            <a:off x="3581398" y="2774332"/>
            <a:ext cx="3733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Straight Connector 249"/>
          <p:cNvCxnSpPr/>
          <p:nvPr/>
        </p:nvCxnSpPr>
        <p:spPr>
          <a:xfrm>
            <a:off x="4564353" y="2750629"/>
            <a:ext cx="3733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Straight Connector 250"/>
          <p:cNvCxnSpPr/>
          <p:nvPr/>
        </p:nvCxnSpPr>
        <p:spPr>
          <a:xfrm>
            <a:off x="5638798" y="2750980"/>
            <a:ext cx="3733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Connector 251"/>
          <p:cNvCxnSpPr/>
          <p:nvPr/>
        </p:nvCxnSpPr>
        <p:spPr>
          <a:xfrm>
            <a:off x="6553198" y="2763797"/>
            <a:ext cx="3733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Straight Connector 252"/>
          <p:cNvCxnSpPr/>
          <p:nvPr/>
        </p:nvCxnSpPr>
        <p:spPr>
          <a:xfrm flipV="1">
            <a:off x="6931509" y="2774332"/>
            <a:ext cx="0" cy="1657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Connector 253"/>
          <p:cNvCxnSpPr/>
          <p:nvPr/>
        </p:nvCxnSpPr>
        <p:spPr>
          <a:xfrm>
            <a:off x="1371600" y="3359386"/>
            <a:ext cx="23624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Connector 264"/>
          <p:cNvCxnSpPr/>
          <p:nvPr/>
        </p:nvCxnSpPr>
        <p:spPr>
          <a:xfrm flipV="1">
            <a:off x="1607845" y="3193642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Straight Connector 275"/>
          <p:cNvCxnSpPr/>
          <p:nvPr/>
        </p:nvCxnSpPr>
        <p:spPr>
          <a:xfrm>
            <a:off x="1607845" y="3198909"/>
            <a:ext cx="52575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Straight Connector 282"/>
          <p:cNvCxnSpPr/>
          <p:nvPr/>
        </p:nvCxnSpPr>
        <p:spPr>
          <a:xfrm>
            <a:off x="1379676" y="3661728"/>
            <a:ext cx="23624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Straight Connector 283"/>
          <p:cNvCxnSpPr/>
          <p:nvPr/>
        </p:nvCxnSpPr>
        <p:spPr>
          <a:xfrm>
            <a:off x="1989276" y="3661728"/>
            <a:ext cx="61724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Straight Connector 284"/>
          <p:cNvCxnSpPr/>
          <p:nvPr/>
        </p:nvCxnSpPr>
        <p:spPr>
          <a:xfrm>
            <a:off x="2979876" y="3661728"/>
            <a:ext cx="61724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Connector 285"/>
          <p:cNvCxnSpPr/>
          <p:nvPr/>
        </p:nvCxnSpPr>
        <p:spPr>
          <a:xfrm>
            <a:off x="3970476" y="3659270"/>
            <a:ext cx="61724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Straight Connector 286"/>
          <p:cNvCxnSpPr/>
          <p:nvPr/>
        </p:nvCxnSpPr>
        <p:spPr>
          <a:xfrm>
            <a:off x="4961076" y="3659270"/>
            <a:ext cx="69344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Straight Connector 287"/>
          <p:cNvCxnSpPr/>
          <p:nvPr/>
        </p:nvCxnSpPr>
        <p:spPr>
          <a:xfrm>
            <a:off x="6027876" y="3648384"/>
            <a:ext cx="533400" cy="5443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Straight Connector 288"/>
          <p:cNvCxnSpPr/>
          <p:nvPr/>
        </p:nvCxnSpPr>
        <p:spPr>
          <a:xfrm flipV="1">
            <a:off x="1615921" y="3495984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Straight Connector 289"/>
          <p:cNvCxnSpPr/>
          <p:nvPr/>
        </p:nvCxnSpPr>
        <p:spPr>
          <a:xfrm flipV="1">
            <a:off x="1989276" y="3495984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Straight Connector 290"/>
          <p:cNvCxnSpPr/>
          <p:nvPr/>
        </p:nvCxnSpPr>
        <p:spPr>
          <a:xfrm flipV="1">
            <a:off x="2606521" y="3495984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Connector 291"/>
          <p:cNvCxnSpPr/>
          <p:nvPr/>
        </p:nvCxnSpPr>
        <p:spPr>
          <a:xfrm flipV="1">
            <a:off x="2979876" y="3495984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Straight Connector 292"/>
          <p:cNvCxnSpPr/>
          <p:nvPr/>
        </p:nvCxnSpPr>
        <p:spPr>
          <a:xfrm flipV="1">
            <a:off x="3597121" y="3511786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Straight Connector 293"/>
          <p:cNvCxnSpPr/>
          <p:nvPr/>
        </p:nvCxnSpPr>
        <p:spPr>
          <a:xfrm flipV="1">
            <a:off x="3965831" y="3511786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Straight Connector 294"/>
          <p:cNvCxnSpPr/>
          <p:nvPr/>
        </p:nvCxnSpPr>
        <p:spPr>
          <a:xfrm flipV="1">
            <a:off x="4587721" y="3501251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Straight Connector 295"/>
          <p:cNvCxnSpPr/>
          <p:nvPr/>
        </p:nvCxnSpPr>
        <p:spPr>
          <a:xfrm flipV="1">
            <a:off x="4961076" y="3501251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Straight Connector 296"/>
          <p:cNvCxnSpPr/>
          <p:nvPr/>
        </p:nvCxnSpPr>
        <p:spPr>
          <a:xfrm flipV="1">
            <a:off x="5654521" y="3483342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Straight Connector 297"/>
          <p:cNvCxnSpPr/>
          <p:nvPr/>
        </p:nvCxnSpPr>
        <p:spPr>
          <a:xfrm flipV="1">
            <a:off x="6027876" y="3473861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Straight Connector 298"/>
          <p:cNvCxnSpPr/>
          <p:nvPr/>
        </p:nvCxnSpPr>
        <p:spPr>
          <a:xfrm flipV="1">
            <a:off x="6564827" y="3488083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Straight Connector 299"/>
          <p:cNvCxnSpPr/>
          <p:nvPr/>
        </p:nvCxnSpPr>
        <p:spPr>
          <a:xfrm>
            <a:off x="1615921" y="3501251"/>
            <a:ext cx="37335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Straight Connector 300"/>
          <p:cNvCxnSpPr/>
          <p:nvPr/>
        </p:nvCxnSpPr>
        <p:spPr>
          <a:xfrm>
            <a:off x="2606521" y="3495984"/>
            <a:ext cx="37335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Straight Connector 301"/>
          <p:cNvCxnSpPr/>
          <p:nvPr/>
        </p:nvCxnSpPr>
        <p:spPr>
          <a:xfrm>
            <a:off x="3597121" y="3511786"/>
            <a:ext cx="37335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Straight Connector 302"/>
          <p:cNvCxnSpPr/>
          <p:nvPr/>
        </p:nvCxnSpPr>
        <p:spPr>
          <a:xfrm>
            <a:off x="4580076" y="3488083"/>
            <a:ext cx="37335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Straight Connector 303"/>
          <p:cNvCxnSpPr/>
          <p:nvPr/>
        </p:nvCxnSpPr>
        <p:spPr>
          <a:xfrm>
            <a:off x="5654521" y="3488434"/>
            <a:ext cx="37335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Straight Connector 304"/>
          <p:cNvCxnSpPr/>
          <p:nvPr/>
        </p:nvCxnSpPr>
        <p:spPr>
          <a:xfrm>
            <a:off x="6568921" y="3501251"/>
            <a:ext cx="37335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Straight Connector 305"/>
          <p:cNvCxnSpPr/>
          <p:nvPr/>
        </p:nvCxnSpPr>
        <p:spPr>
          <a:xfrm flipV="1">
            <a:off x="6947232" y="3511786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Connector 335"/>
          <p:cNvCxnSpPr/>
          <p:nvPr/>
        </p:nvCxnSpPr>
        <p:spPr>
          <a:xfrm>
            <a:off x="1376635" y="4074067"/>
            <a:ext cx="23624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Straight Connector 336"/>
          <p:cNvCxnSpPr/>
          <p:nvPr/>
        </p:nvCxnSpPr>
        <p:spPr>
          <a:xfrm>
            <a:off x="1986235" y="4074067"/>
            <a:ext cx="61724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Straight Connector 337"/>
          <p:cNvCxnSpPr/>
          <p:nvPr/>
        </p:nvCxnSpPr>
        <p:spPr>
          <a:xfrm>
            <a:off x="2976835" y="4074067"/>
            <a:ext cx="61724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9" name="Straight Connector 338"/>
          <p:cNvCxnSpPr/>
          <p:nvPr/>
        </p:nvCxnSpPr>
        <p:spPr>
          <a:xfrm>
            <a:off x="3967435" y="4071609"/>
            <a:ext cx="61724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Straight Connector 339"/>
          <p:cNvCxnSpPr/>
          <p:nvPr/>
        </p:nvCxnSpPr>
        <p:spPr>
          <a:xfrm>
            <a:off x="4958035" y="4071609"/>
            <a:ext cx="69344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1" name="Straight Connector 340"/>
          <p:cNvCxnSpPr/>
          <p:nvPr/>
        </p:nvCxnSpPr>
        <p:spPr>
          <a:xfrm>
            <a:off x="6024835" y="4060723"/>
            <a:ext cx="533400" cy="5443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Straight Connector 341"/>
          <p:cNvCxnSpPr/>
          <p:nvPr/>
        </p:nvCxnSpPr>
        <p:spPr>
          <a:xfrm flipV="1">
            <a:off x="1612880" y="3908323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3" name="Straight Connector 342"/>
          <p:cNvCxnSpPr/>
          <p:nvPr/>
        </p:nvCxnSpPr>
        <p:spPr>
          <a:xfrm flipV="1">
            <a:off x="1986235" y="3908323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" name="Straight Connector 343"/>
          <p:cNvCxnSpPr/>
          <p:nvPr/>
        </p:nvCxnSpPr>
        <p:spPr>
          <a:xfrm flipV="1">
            <a:off x="2603480" y="3908323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" name="Straight Connector 344"/>
          <p:cNvCxnSpPr/>
          <p:nvPr/>
        </p:nvCxnSpPr>
        <p:spPr>
          <a:xfrm flipV="1">
            <a:off x="2976835" y="3908323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" name="Straight Connector 345"/>
          <p:cNvCxnSpPr/>
          <p:nvPr/>
        </p:nvCxnSpPr>
        <p:spPr>
          <a:xfrm flipV="1">
            <a:off x="3594080" y="3924125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7" name="Straight Connector 346"/>
          <p:cNvCxnSpPr/>
          <p:nvPr/>
        </p:nvCxnSpPr>
        <p:spPr>
          <a:xfrm flipV="1">
            <a:off x="3962790" y="3924125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8" name="Straight Connector 347"/>
          <p:cNvCxnSpPr/>
          <p:nvPr/>
        </p:nvCxnSpPr>
        <p:spPr>
          <a:xfrm flipV="1">
            <a:off x="4584680" y="3913590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9" name="Straight Connector 348"/>
          <p:cNvCxnSpPr/>
          <p:nvPr/>
        </p:nvCxnSpPr>
        <p:spPr>
          <a:xfrm flipV="1">
            <a:off x="4958035" y="3913590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0" name="Straight Connector 349"/>
          <p:cNvCxnSpPr/>
          <p:nvPr/>
        </p:nvCxnSpPr>
        <p:spPr>
          <a:xfrm flipV="1">
            <a:off x="5651480" y="3895681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1" name="Straight Connector 350"/>
          <p:cNvCxnSpPr/>
          <p:nvPr/>
        </p:nvCxnSpPr>
        <p:spPr>
          <a:xfrm flipV="1">
            <a:off x="6024835" y="3886200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" name="Straight Connector 351"/>
          <p:cNvCxnSpPr/>
          <p:nvPr/>
        </p:nvCxnSpPr>
        <p:spPr>
          <a:xfrm flipV="1">
            <a:off x="6561786" y="3900422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" name="Straight Connector 352"/>
          <p:cNvCxnSpPr/>
          <p:nvPr/>
        </p:nvCxnSpPr>
        <p:spPr>
          <a:xfrm>
            <a:off x="1612880" y="3913590"/>
            <a:ext cx="37335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" name="Straight Connector 353"/>
          <p:cNvCxnSpPr/>
          <p:nvPr/>
        </p:nvCxnSpPr>
        <p:spPr>
          <a:xfrm>
            <a:off x="2603480" y="3908323"/>
            <a:ext cx="37335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5" name="Straight Connector 354"/>
          <p:cNvCxnSpPr/>
          <p:nvPr/>
        </p:nvCxnSpPr>
        <p:spPr>
          <a:xfrm>
            <a:off x="3594080" y="3924125"/>
            <a:ext cx="37335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6" name="Straight Connector 355"/>
          <p:cNvCxnSpPr/>
          <p:nvPr/>
        </p:nvCxnSpPr>
        <p:spPr>
          <a:xfrm>
            <a:off x="4577035" y="3900422"/>
            <a:ext cx="37335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7" name="Straight Connector 356"/>
          <p:cNvCxnSpPr/>
          <p:nvPr/>
        </p:nvCxnSpPr>
        <p:spPr>
          <a:xfrm>
            <a:off x="5651480" y="3900773"/>
            <a:ext cx="37335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8" name="Straight Connector 357"/>
          <p:cNvCxnSpPr/>
          <p:nvPr/>
        </p:nvCxnSpPr>
        <p:spPr>
          <a:xfrm>
            <a:off x="6565880" y="3913590"/>
            <a:ext cx="37335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9" name="Straight Connector 358"/>
          <p:cNvCxnSpPr/>
          <p:nvPr/>
        </p:nvCxnSpPr>
        <p:spPr>
          <a:xfrm flipV="1">
            <a:off x="6944191" y="3924125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2" name="TextBox 431"/>
          <p:cNvSpPr txBox="1"/>
          <p:nvPr/>
        </p:nvSpPr>
        <p:spPr>
          <a:xfrm>
            <a:off x="307043" y="2327847"/>
            <a:ext cx="7649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FF0000"/>
                </a:solidFill>
              </a:rPr>
              <a:t>EPWMxA</a:t>
            </a:r>
            <a:endParaRPr lang="en-US" sz="1200" dirty="0" smtClean="0">
              <a:solidFill>
                <a:srgbClr val="FF0000"/>
              </a:solidFill>
            </a:endParaRPr>
          </a:p>
        </p:txBody>
      </p:sp>
      <p:sp>
        <p:nvSpPr>
          <p:cNvPr id="433" name="TextBox 432"/>
          <p:cNvSpPr txBox="1"/>
          <p:nvPr/>
        </p:nvSpPr>
        <p:spPr>
          <a:xfrm>
            <a:off x="307043" y="2711184"/>
            <a:ext cx="7585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FF0000"/>
                </a:solidFill>
              </a:rPr>
              <a:t>EPWMxB</a:t>
            </a:r>
            <a:endParaRPr lang="en-US" sz="1200" dirty="0" smtClean="0">
              <a:solidFill>
                <a:srgbClr val="FF0000"/>
              </a:solidFill>
            </a:endParaRPr>
          </a:p>
        </p:txBody>
      </p:sp>
      <p:sp>
        <p:nvSpPr>
          <p:cNvPr id="434" name="TextBox 433"/>
          <p:cNvSpPr txBox="1"/>
          <p:nvPr/>
        </p:nvSpPr>
        <p:spPr>
          <a:xfrm>
            <a:off x="313455" y="3124200"/>
            <a:ext cx="7649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FFC000"/>
                </a:solidFill>
              </a:rPr>
              <a:t>EPWMxA</a:t>
            </a:r>
            <a:endParaRPr lang="en-US" sz="1200" dirty="0" smtClean="0">
              <a:solidFill>
                <a:srgbClr val="FFC000"/>
              </a:solidFill>
            </a:endParaRPr>
          </a:p>
        </p:txBody>
      </p:sp>
      <p:sp>
        <p:nvSpPr>
          <p:cNvPr id="435" name="TextBox 434"/>
          <p:cNvSpPr txBox="1"/>
          <p:nvPr/>
        </p:nvSpPr>
        <p:spPr>
          <a:xfrm>
            <a:off x="313455" y="3507537"/>
            <a:ext cx="7585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FFC000"/>
                </a:solidFill>
              </a:rPr>
              <a:t>EPWMxB</a:t>
            </a:r>
            <a:endParaRPr lang="en-US" sz="1200" dirty="0" smtClean="0">
              <a:solidFill>
                <a:srgbClr val="FFC000"/>
              </a:solidFill>
            </a:endParaRPr>
          </a:p>
        </p:txBody>
      </p:sp>
      <p:sp>
        <p:nvSpPr>
          <p:cNvPr id="436" name="TextBox 435"/>
          <p:cNvSpPr txBox="1"/>
          <p:nvPr/>
        </p:nvSpPr>
        <p:spPr>
          <a:xfrm>
            <a:off x="313455" y="3900773"/>
            <a:ext cx="7649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00B050"/>
                </a:solidFill>
              </a:rPr>
              <a:t>EPWMxA</a:t>
            </a:r>
            <a:endParaRPr lang="en-US" sz="1200" dirty="0" smtClean="0">
              <a:solidFill>
                <a:srgbClr val="00B050"/>
              </a:solidFill>
            </a:endParaRPr>
          </a:p>
        </p:txBody>
      </p:sp>
      <p:sp>
        <p:nvSpPr>
          <p:cNvPr id="437" name="TextBox 436"/>
          <p:cNvSpPr txBox="1"/>
          <p:nvPr/>
        </p:nvSpPr>
        <p:spPr>
          <a:xfrm>
            <a:off x="313455" y="4284110"/>
            <a:ext cx="7585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00B050"/>
                </a:solidFill>
              </a:rPr>
              <a:t>EPWMxB</a:t>
            </a:r>
            <a:endParaRPr lang="en-US" sz="1200" dirty="0" smtClean="0">
              <a:solidFill>
                <a:srgbClr val="00B050"/>
              </a:solidFill>
            </a:endParaRPr>
          </a:p>
        </p:txBody>
      </p:sp>
      <p:sp>
        <p:nvSpPr>
          <p:cNvPr id="438" name="TextBox 437"/>
          <p:cNvSpPr txBox="1"/>
          <p:nvPr/>
        </p:nvSpPr>
        <p:spPr>
          <a:xfrm>
            <a:off x="304800" y="4749864"/>
            <a:ext cx="7649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0070C0"/>
                </a:solidFill>
              </a:rPr>
              <a:t>EPWMxA</a:t>
            </a:r>
            <a:endParaRPr lang="en-US" sz="1200" dirty="0" smtClean="0">
              <a:solidFill>
                <a:srgbClr val="0070C0"/>
              </a:solidFill>
            </a:endParaRPr>
          </a:p>
        </p:txBody>
      </p:sp>
      <p:sp>
        <p:nvSpPr>
          <p:cNvPr id="439" name="TextBox 438"/>
          <p:cNvSpPr txBox="1"/>
          <p:nvPr/>
        </p:nvSpPr>
        <p:spPr>
          <a:xfrm>
            <a:off x="304800" y="5133201"/>
            <a:ext cx="7585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0070C0"/>
                </a:solidFill>
              </a:rPr>
              <a:t>EPWMxB</a:t>
            </a:r>
            <a:endParaRPr lang="en-US" sz="1200" dirty="0" smtClean="0">
              <a:solidFill>
                <a:srgbClr val="0070C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505700" y="2395539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CMPAHR = 0</a:t>
            </a:r>
          </a:p>
          <a:p>
            <a:r>
              <a:rPr lang="en-US" sz="1200" dirty="0" smtClean="0"/>
              <a:t>CMPBHR = 0</a:t>
            </a:r>
            <a:endParaRPr lang="en-US" sz="1200" dirty="0"/>
          </a:p>
        </p:txBody>
      </p:sp>
      <p:sp>
        <p:nvSpPr>
          <p:cNvPr id="440" name="TextBox 439"/>
          <p:cNvSpPr txBox="1"/>
          <p:nvPr/>
        </p:nvSpPr>
        <p:spPr>
          <a:xfrm>
            <a:off x="7505700" y="3181000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CMPAHR &gt; 0</a:t>
            </a:r>
          </a:p>
          <a:p>
            <a:r>
              <a:rPr lang="en-US" sz="1200" dirty="0" smtClean="0"/>
              <a:t>CMPBHR = 0</a:t>
            </a:r>
            <a:endParaRPr lang="en-US" sz="1200" dirty="0"/>
          </a:p>
        </p:txBody>
      </p:sp>
      <p:sp>
        <p:nvSpPr>
          <p:cNvPr id="441" name="TextBox 440"/>
          <p:cNvSpPr txBox="1"/>
          <p:nvPr/>
        </p:nvSpPr>
        <p:spPr>
          <a:xfrm>
            <a:off x="7467600" y="3946939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CMPAHR = 0</a:t>
            </a:r>
          </a:p>
          <a:p>
            <a:r>
              <a:rPr lang="en-US" sz="1200" dirty="0" smtClean="0"/>
              <a:t>CMPBHR &gt; 0</a:t>
            </a:r>
            <a:endParaRPr lang="en-US" sz="1200" dirty="0"/>
          </a:p>
        </p:txBody>
      </p:sp>
      <p:sp>
        <p:nvSpPr>
          <p:cNvPr id="442" name="TextBox 441"/>
          <p:cNvSpPr txBox="1"/>
          <p:nvPr/>
        </p:nvSpPr>
        <p:spPr>
          <a:xfrm>
            <a:off x="7505700" y="4759998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CMPAHR &gt; CMPBHR</a:t>
            </a:r>
          </a:p>
          <a:p>
            <a:r>
              <a:rPr lang="en-US" sz="1200" dirty="0" smtClean="0"/>
              <a:t>CMPBHR &gt; 0</a:t>
            </a:r>
            <a:endParaRPr lang="en-US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449203" y="5562600"/>
            <a:ext cx="845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NOTES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When CMPAHR &gt; 0, the duty cycle of Channel A will be increased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When CMPBHR &gt; 0, the duty cycle of Channel B will be increased</a:t>
            </a:r>
            <a:endParaRPr lang="en-US" sz="1600" dirty="0"/>
          </a:p>
        </p:txBody>
      </p:sp>
      <p:cxnSp>
        <p:nvCxnSpPr>
          <p:cNvPr id="256" name="Straight Connector 255"/>
          <p:cNvCxnSpPr/>
          <p:nvPr/>
        </p:nvCxnSpPr>
        <p:spPr>
          <a:xfrm flipV="1">
            <a:off x="2133600" y="3198909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Connector 257"/>
          <p:cNvCxnSpPr/>
          <p:nvPr/>
        </p:nvCxnSpPr>
        <p:spPr>
          <a:xfrm>
            <a:off x="2133600" y="3354119"/>
            <a:ext cx="472921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Straight Connector 262"/>
          <p:cNvCxnSpPr/>
          <p:nvPr/>
        </p:nvCxnSpPr>
        <p:spPr>
          <a:xfrm flipV="1">
            <a:off x="2606521" y="3188375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Connector 263"/>
          <p:cNvCxnSpPr/>
          <p:nvPr/>
        </p:nvCxnSpPr>
        <p:spPr>
          <a:xfrm>
            <a:off x="2606521" y="3193642"/>
            <a:ext cx="52575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Straight Connector 266"/>
          <p:cNvCxnSpPr/>
          <p:nvPr/>
        </p:nvCxnSpPr>
        <p:spPr>
          <a:xfrm>
            <a:off x="2614597" y="3495984"/>
            <a:ext cx="37335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Straight Connector 267"/>
          <p:cNvCxnSpPr/>
          <p:nvPr/>
        </p:nvCxnSpPr>
        <p:spPr>
          <a:xfrm flipV="1">
            <a:off x="3132276" y="3193642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Straight Connector 268"/>
          <p:cNvCxnSpPr/>
          <p:nvPr/>
        </p:nvCxnSpPr>
        <p:spPr>
          <a:xfrm>
            <a:off x="3119596" y="3359386"/>
            <a:ext cx="472921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Connector 269"/>
          <p:cNvCxnSpPr/>
          <p:nvPr/>
        </p:nvCxnSpPr>
        <p:spPr>
          <a:xfrm flipV="1">
            <a:off x="3592517" y="3193642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Straight Connector 270"/>
          <p:cNvCxnSpPr/>
          <p:nvPr/>
        </p:nvCxnSpPr>
        <p:spPr>
          <a:xfrm>
            <a:off x="3592517" y="3198909"/>
            <a:ext cx="52575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Connector 271"/>
          <p:cNvCxnSpPr/>
          <p:nvPr/>
        </p:nvCxnSpPr>
        <p:spPr>
          <a:xfrm flipV="1">
            <a:off x="4118272" y="3198909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Straight Connector 272"/>
          <p:cNvCxnSpPr/>
          <p:nvPr/>
        </p:nvCxnSpPr>
        <p:spPr>
          <a:xfrm>
            <a:off x="4114800" y="3359386"/>
            <a:ext cx="472921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Straight Connector 273"/>
          <p:cNvCxnSpPr/>
          <p:nvPr/>
        </p:nvCxnSpPr>
        <p:spPr>
          <a:xfrm flipV="1">
            <a:off x="4587721" y="3193642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Straight Connector 274"/>
          <p:cNvCxnSpPr/>
          <p:nvPr/>
        </p:nvCxnSpPr>
        <p:spPr>
          <a:xfrm>
            <a:off x="4587721" y="3198909"/>
            <a:ext cx="52575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Straight Connector 276"/>
          <p:cNvCxnSpPr/>
          <p:nvPr/>
        </p:nvCxnSpPr>
        <p:spPr>
          <a:xfrm flipV="1">
            <a:off x="5113476" y="3198909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Straight Connector 277"/>
          <p:cNvCxnSpPr/>
          <p:nvPr/>
        </p:nvCxnSpPr>
        <p:spPr>
          <a:xfrm flipV="1">
            <a:off x="5113476" y="3342598"/>
            <a:ext cx="538004" cy="5267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Straight Connector 278"/>
          <p:cNvCxnSpPr/>
          <p:nvPr/>
        </p:nvCxnSpPr>
        <p:spPr>
          <a:xfrm flipV="1">
            <a:off x="5651480" y="3176854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Connector 279"/>
          <p:cNvCxnSpPr/>
          <p:nvPr/>
        </p:nvCxnSpPr>
        <p:spPr>
          <a:xfrm>
            <a:off x="5651480" y="3182121"/>
            <a:ext cx="52575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Straight Connector 280"/>
          <p:cNvCxnSpPr/>
          <p:nvPr/>
        </p:nvCxnSpPr>
        <p:spPr>
          <a:xfrm flipV="1">
            <a:off x="6177235" y="3182121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Straight Connector 281"/>
          <p:cNvCxnSpPr/>
          <p:nvPr/>
        </p:nvCxnSpPr>
        <p:spPr>
          <a:xfrm>
            <a:off x="6177235" y="3347865"/>
            <a:ext cx="384551" cy="987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Straight Connector 317"/>
          <p:cNvCxnSpPr/>
          <p:nvPr/>
        </p:nvCxnSpPr>
        <p:spPr>
          <a:xfrm flipV="1">
            <a:off x="6561786" y="3183108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Straight Connector 318"/>
          <p:cNvCxnSpPr/>
          <p:nvPr/>
        </p:nvCxnSpPr>
        <p:spPr>
          <a:xfrm>
            <a:off x="6561786" y="3188375"/>
            <a:ext cx="525755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0" name="Straight Connector 359"/>
          <p:cNvCxnSpPr/>
          <p:nvPr/>
        </p:nvCxnSpPr>
        <p:spPr>
          <a:xfrm flipV="1">
            <a:off x="7087541" y="3188375"/>
            <a:ext cx="0" cy="16574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1" name="Straight Connector 360"/>
          <p:cNvCxnSpPr/>
          <p:nvPr/>
        </p:nvCxnSpPr>
        <p:spPr>
          <a:xfrm>
            <a:off x="1398253" y="4419600"/>
            <a:ext cx="23624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2" name="Straight Connector 361"/>
          <p:cNvCxnSpPr/>
          <p:nvPr/>
        </p:nvCxnSpPr>
        <p:spPr>
          <a:xfrm flipV="1">
            <a:off x="1634499" y="4253856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3" name="Straight Connector 362"/>
          <p:cNvCxnSpPr/>
          <p:nvPr/>
        </p:nvCxnSpPr>
        <p:spPr>
          <a:xfrm>
            <a:off x="1616389" y="4259123"/>
            <a:ext cx="52575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4" name="Straight Connector 363"/>
          <p:cNvCxnSpPr/>
          <p:nvPr/>
        </p:nvCxnSpPr>
        <p:spPr>
          <a:xfrm flipV="1">
            <a:off x="2142144" y="4259123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5" name="Straight Connector 364"/>
          <p:cNvCxnSpPr/>
          <p:nvPr/>
        </p:nvCxnSpPr>
        <p:spPr>
          <a:xfrm>
            <a:off x="2142144" y="4414333"/>
            <a:ext cx="472921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6" name="Straight Connector 365"/>
          <p:cNvCxnSpPr/>
          <p:nvPr/>
        </p:nvCxnSpPr>
        <p:spPr>
          <a:xfrm flipV="1">
            <a:off x="2606521" y="4247184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7" name="Straight Connector 366"/>
          <p:cNvCxnSpPr/>
          <p:nvPr/>
        </p:nvCxnSpPr>
        <p:spPr>
          <a:xfrm>
            <a:off x="2615065" y="4253856"/>
            <a:ext cx="52575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8" name="Straight Connector 367"/>
          <p:cNvCxnSpPr/>
          <p:nvPr/>
        </p:nvCxnSpPr>
        <p:spPr>
          <a:xfrm flipV="1">
            <a:off x="3140820" y="4253856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9" name="Straight Connector 368"/>
          <p:cNvCxnSpPr/>
          <p:nvPr/>
        </p:nvCxnSpPr>
        <p:spPr>
          <a:xfrm>
            <a:off x="3128140" y="4419600"/>
            <a:ext cx="472921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0" name="Straight Connector 369"/>
          <p:cNvCxnSpPr/>
          <p:nvPr/>
        </p:nvCxnSpPr>
        <p:spPr>
          <a:xfrm flipV="1">
            <a:off x="3601061" y="4253856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1" name="Straight Connector 370"/>
          <p:cNvCxnSpPr/>
          <p:nvPr/>
        </p:nvCxnSpPr>
        <p:spPr>
          <a:xfrm>
            <a:off x="3601061" y="4259123"/>
            <a:ext cx="52575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2" name="Straight Connector 371"/>
          <p:cNvCxnSpPr/>
          <p:nvPr/>
        </p:nvCxnSpPr>
        <p:spPr>
          <a:xfrm flipV="1">
            <a:off x="4126816" y="4259123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3" name="Straight Connector 372"/>
          <p:cNvCxnSpPr/>
          <p:nvPr/>
        </p:nvCxnSpPr>
        <p:spPr>
          <a:xfrm>
            <a:off x="4123344" y="4419600"/>
            <a:ext cx="472921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Straight Connector 373"/>
          <p:cNvCxnSpPr/>
          <p:nvPr/>
        </p:nvCxnSpPr>
        <p:spPr>
          <a:xfrm flipV="1">
            <a:off x="4587721" y="4259123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5" name="Straight Connector 374"/>
          <p:cNvCxnSpPr/>
          <p:nvPr/>
        </p:nvCxnSpPr>
        <p:spPr>
          <a:xfrm>
            <a:off x="4596265" y="4259123"/>
            <a:ext cx="52575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6" name="Straight Connector 375"/>
          <p:cNvCxnSpPr/>
          <p:nvPr/>
        </p:nvCxnSpPr>
        <p:spPr>
          <a:xfrm flipV="1">
            <a:off x="5122020" y="4259123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7" name="Straight Connector 376"/>
          <p:cNvCxnSpPr/>
          <p:nvPr/>
        </p:nvCxnSpPr>
        <p:spPr>
          <a:xfrm flipV="1">
            <a:off x="5122020" y="4402812"/>
            <a:ext cx="538004" cy="5267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" name="Straight Connector 377"/>
          <p:cNvCxnSpPr/>
          <p:nvPr/>
        </p:nvCxnSpPr>
        <p:spPr>
          <a:xfrm flipV="1">
            <a:off x="5649557" y="4237068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9" name="Straight Connector 378"/>
          <p:cNvCxnSpPr/>
          <p:nvPr/>
        </p:nvCxnSpPr>
        <p:spPr>
          <a:xfrm>
            <a:off x="5660024" y="4242335"/>
            <a:ext cx="52575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0" name="Straight Connector 379"/>
          <p:cNvCxnSpPr/>
          <p:nvPr/>
        </p:nvCxnSpPr>
        <p:spPr>
          <a:xfrm flipV="1">
            <a:off x="6185779" y="4242335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1" name="Straight Connector 380"/>
          <p:cNvCxnSpPr/>
          <p:nvPr/>
        </p:nvCxnSpPr>
        <p:spPr>
          <a:xfrm>
            <a:off x="6185779" y="4408079"/>
            <a:ext cx="384551" cy="987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2" name="Straight Connector 381"/>
          <p:cNvCxnSpPr/>
          <p:nvPr/>
        </p:nvCxnSpPr>
        <p:spPr>
          <a:xfrm flipV="1">
            <a:off x="6570330" y="4243322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3" name="Straight Connector 382"/>
          <p:cNvCxnSpPr/>
          <p:nvPr/>
        </p:nvCxnSpPr>
        <p:spPr>
          <a:xfrm>
            <a:off x="6570330" y="4248589"/>
            <a:ext cx="525755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Straight Connector 383"/>
          <p:cNvCxnSpPr/>
          <p:nvPr/>
        </p:nvCxnSpPr>
        <p:spPr>
          <a:xfrm flipV="1">
            <a:off x="7096085" y="4248589"/>
            <a:ext cx="0" cy="16574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5" name="Straight Connector 384"/>
          <p:cNvCxnSpPr/>
          <p:nvPr/>
        </p:nvCxnSpPr>
        <p:spPr>
          <a:xfrm>
            <a:off x="1398254" y="5345521"/>
            <a:ext cx="23624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6" name="Straight Connector 385"/>
          <p:cNvCxnSpPr/>
          <p:nvPr/>
        </p:nvCxnSpPr>
        <p:spPr>
          <a:xfrm flipV="1">
            <a:off x="1634499" y="5185044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7" name="Straight Connector 386"/>
          <p:cNvCxnSpPr/>
          <p:nvPr/>
        </p:nvCxnSpPr>
        <p:spPr>
          <a:xfrm>
            <a:off x="1616389" y="5185044"/>
            <a:ext cx="52575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8" name="Straight Connector 387"/>
          <p:cNvCxnSpPr/>
          <p:nvPr/>
        </p:nvCxnSpPr>
        <p:spPr>
          <a:xfrm flipV="1">
            <a:off x="2142144" y="5185044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9" name="Straight Connector 388"/>
          <p:cNvCxnSpPr/>
          <p:nvPr/>
        </p:nvCxnSpPr>
        <p:spPr>
          <a:xfrm>
            <a:off x="2142144" y="5340254"/>
            <a:ext cx="472921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0" name="Straight Connector 389"/>
          <p:cNvCxnSpPr/>
          <p:nvPr/>
        </p:nvCxnSpPr>
        <p:spPr>
          <a:xfrm flipV="1">
            <a:off x="2615065" y="5174510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1" name="Straight Connector 390"/>
          <p:cNvCxnSpPr/>
          <p:nvPr/>
        </p:nvCxnSpPr>
        <p:spPr>
          <a:xfrm>
            <a:off x="2615065" y="5179777"/>
            <a:ext cx="52575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2" name="Straight Connector 391"/>
          <p:cNvCxnSpPr/>
          <p:nvPr/>
        </p:nvCxnSpPr>
        <p:spPr>
          <a:xfrm flipV="1">
            <a:off x="3140820" y="5179777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3" name="Straight Connector 392"/>
          <p:cNvCxnSpPr/>
          <p:nvPr/>
        </p:nvCxnSpPr>
        <p:spPr>
          <a:xfrm>
            <a:off x="3128140" y="5345521"/>
            <a:ext cx="472921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4" name="Straight Connector 393"/>
          <p:cNvCxnSpPr/>
          <p:nvPr/>
        </p:nvCxnSpPr>
        <p:spPr>
          <a:xfrm flipV="1">
            <a:off x="3601061" y="5179777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5" name="Straight Connector 394"/>
          <p:cNvCxnSpPr/>
          <p:nvPr/>
        </p:nvCxnSpPr>
        <p:spPr>
          <a:xfrm>
            <a:off x="3601061" y="5185044"/>
            <a:ext cx="52575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6" name="Straight Connector 395"/>
          <p:cNvCxnSpPr/>
          <p:nvPr/>
        </p:nvCxnSpPr>
        <p:spPr>
          <a:xfrm flipV="1">
            <a:off x="4126816" y="5185044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7" name="Straight Connector 396"/>
          <p:cNvCxnSpPr/>
          <p:nvPr/>
        </p:nvCxnSpPr>
        <p:spPr>
          <a:xfrm>
            <a:off x="4123344" y="5345521"/>
            <a:ext cx="472921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8" name="Straight Connector 397"/>
          <p:cNvCxnSpPr/>
          <p:nvPr/>
        </p:nvCxnSpPr>
        <p:spPr>
          <a:xfrm flipV="1">
            <a:off x="4596265" y="5179777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9" name="Straight Connector 398"/>
          <p:cNvCxnSpPr/>
          <p:nvPr/>
        </p:nvCxnSpPr>
        <p:spPr>
          <a:xfrm>
            <a:off x="4596265" y="5185044"/>
            <a:ext cx="52575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0" name="Straight Connector 399"/>
          <p:cNvCxnSpPr/>
          <p:nvPr/>
        </p:nvCxnSpPr>
        <p:spPr>
          <a:xfrm flipV="1">
            <a:off x="5122020" y="5185044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1" name="Straight Connector 400"/>
          <p:cNvCxnSpPr/>
          <p:nvPr/>
        </p:nvCxnSpPr>
        <p:spPr>
          <a:xfrm flipV="1">
            <a:off x="5122020" y="5328733"/>
            <a:ext cx="538004" cy="5267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Connector 401"/>
          <p:cNvCxnSpPr/>
          <p:nvPr/>
        </p:nvCxnSpPr>
        <p:spPr>
          <a:xfrm flipV="1">
            <a:off x="5649557" y="5162989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3" name="Straight Connector 402"/>
          <p:cNvCxnSpPr/>
          <p:nvPr/>
        </p:nvCxnSpPr>
        <p:spPr>
          <a:xfrm>
            <a:off x="5660024" y="5168256"/>
            <a:ext cx="52575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4" name="Straight Connector 403"/>
          <p:cNvCxnSpPr/>
          <p:nvPr/>
        </p:nvCxnSpPr>
        <p:spPr>
          <a:xfrm flipV="1">
            <a:off x="6185779" y="5168256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" name="Straight Connector 404"/>
          <p:cNvCxnSpPr/>
          <p:nvPr/>
        </p:nvCxnSpPr>
        <p:spPr>
          <a:xfrm>
            <a:off x="6185779" y="5334000"/>
            <a:ext cx="384551" cy="987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" name="Straight Connector 405"/>
          <p:cNvCxnSpPr/>
          <p:nvPr/>
        </p:nvCxnSpPr>
        <p:spPr>
          <a:xfrm flipV="1">
            <a:off x="6570330" y="5169243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7" name="Straight Connector 406"/>
          <p:cNvCxnSpPr/>
          <p:nvPr/>
        </p:nvCxnSpPr>
        <p:spPr>
          <a:xfrm>
            <a:off x="6570330" y="5174510"/>
            <a:ext cx="52575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8" name="Straight Connector 407"/>
          <p:cNvCxnSpPr/>
          <p:nvPr/>
        </p:nvCxnSpPr>
        <p:spPr>
          <a:xfrm flipV="1">
            <a:off x="7096085" y="5174510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9" name="Straight Connector 408"/>
          <p:cNvCxnSpPr/>
          <p:nvPr/>
        </p:nvCxnSpPr>
        <p:spPr>
          <a:xfrm>
            <a:off x="1398254" y="4958267"/>
            <a:ext cx="23624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" name="Straight Connector 409"/>
          <p:cNvCxnSpPr/>
          <p:nvPr/>
        </p:nvCxnSpPr>
        <p:spPr>
          <a:xfrm flipV="1">
            <a:off x="1634499" y="4797790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" name="Straight Connector 410"/>
          <p:cNvCxnSpPr/>
          <p:nvPr/>
        </p:nvCxnSpPr>
        <p:spPr>
          <a:xfrm>
            <a:off x="1616389" y="4797790"/>
            <a:ext cx="681509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7" name="Straight Connector 456"/>
          <p:cNvCxnSpPr/>
          <p:nvPr/>
        </p:nvCxnSpPr>
        <p:spPr>
          <a:xfrm flipV="1">
            <a:off x="2297898" y="4792523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9" name="Straight Connector 458"/>
          <p:cNvCxnSpPr/>
          <p:nvPr/>
        </p:nvCxnSpPr>
        <p:spPr>
          <a:xfrm>
            <a:off x="2297898" y="4958267"/>
            <a:ext cx="313846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0" name="Straight Connector 459"/>
          <p:cNvCxnSpPr/>
          <p:nvPr/>
        </p:nvCxnSpPr>
        <p:spPr>
          <a:xfrm flipV="1">
            <a:off x="2611744" y="4797790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1" name="Straight Connector 460"/>
          <p:cNvCxnSpPr/>
          <p:nvPr/>
        </p:nvCxnSpPr>
        <p:spPr>
          <a:xfrm>
            <a:off x="2593634" y="4797790"/>
            <a:ext cx="681509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2" name="Straight Connector 461"/>
          <p:cNvCxnSpPr/>
          <p:nvPr/>
        </p:nvCxnSpPr>
        <p:spPr>
          <a:xfrm flipV="1">
            <a:off x="3275143" y="4792523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3" name="Straight Connector 462"/>
          <p:cNvCxnSpPr/>
          <p:nvPr/>
        </p:nvCxnSpPr>
        <p:spPr>
          <a:xfrm>
            <a:off x="3286130" y="4950190"/>
            <a:ext cx="313846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4" name="Straight Connector 463"/>
          <p:cNvCxnSpPr/>
          <p:nvPr/>
        </p:nvCxnSpPr>
        <p:spPr>
          <a:xfrm flipV="1">
            <a:off x="3599976" y="4789713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5" name="Straight Connector 464"/>
          <p:cNvCxnSpPr/>
          <p:nvPr/>
        </p:nvCxnSpPr>
        <p:spPr>
          <a:xfrm>
            <a:off x="3581866" y="4789713"/>
            <a:ext cx="681509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6" name="Straight Connector 465"/>
          <p:cNvCxnSpPr/>
          <p:nvPr/>
        </p:nvCxnSpPr>
        <p:spPr>
          <a:xfrm flipV="1">
            <a:off x="4263375" y="4784446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7" name="Straight Connector 466"/>
          <p:cNvCxnSpPr/>
          <p:nvPr/>
        </p:nvCxnSpPr>
        <p:spPr>
          <a:xfrm>
            <a:off x="4272127" y="4950190"/>
            <a:ext cx="313846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8" name="Straight Connector 467"/>
          <p:cNvCxnSpPr/>
          <p:nvPr/>
        </p:nvCxnSpPr>
        <p:spPr>
          <a:xfrm flipV="1">
            <a:off x="4585973" y="4789713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9" name="Straight Connector 468"/>
          <p:cNvCxnSpPr/>
          <p:nvPr/>
        </p:nvCxnSpPr>
        <p:spPr>
          <a:xfrm>
            <a:off x="4567863" y="4789713"/>
            <a:ext cx="681509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0" name="Straight Connector 469"/>
          <p:cNvCxnSpPr/>
          <p:nvPr/>
        </p:nvCxnSpPr>
        <p:spPr>
          <a:xfrm flipV="1">
            <a:off x="5249372" y="4784446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1" name="Straight Connector 470"/>
          <p:cNvCxnSpPr/>
          <p:nvPr/>
        </p:nvCxnSpPr>
        <p:spPr>
          <a:xfrm>
            <a:off x="5249372" y="4937350"/>
            <a:ext cx="398474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2" name="Straight Connector 471"/>
          <p:cNvCxnSpPr/>
          <p:nvPr/>
        </p:nvCxnSpPr>
        <p:spPr>
          <a:xfrm flipV="1">
            <a:off x="5647846" y="4776873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" name="Straight Connector 472"/>
          <p:cNvCxnSpPr/>
          <p:nvPr/>
        </p:nvCxnSpPr>
        <p:spPr>
          <a:xfrm>
            <a:off x="5629736" y="4776873"/>
            <a:ext cx="681509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4" name="Straight Connector 473"/>
          <p:cNvCxnSpPr/>
          <p:nvPr/>
        </p:nvCxnSpPr>
        <p:spPr>
          <a:xfrm flipV="1">
            <a:off x="6311245" y="4771606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5" name="Straight Connector 474"/>
          <p:cNvCxnSpPr/>
          <p:nvPr/>
        </p:nvCxnSpPr>
        <p:spPr>
          <a:xfrm flipV="1">
            <a:off x="6320056" y="4950190"/>
            <a:ext cx="248865" cy="4838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6" name="Straight Connector 475"/>
          <p:cNvCxnSpPr/>
          <p:nvPr/>
        </p:nvCxnSpPr>
        <p:spPr>
          <a:xfrm flipV="1">
            <a:off x="6562959" y="4779759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7" name="Straight Connector 476"/>
          <p:cNvCxnSpPr/>
          <p:nvPr/>
        </p:nvCxnSpPr>
        <p:spPr>
          <a:xfrm>
            <a:off x="6544849" y="4779759"/>
            <a:ext cx="681509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8" name="Straight Connector 477"/>
          <p:cNvCxnSpPr/>
          <p:nvPr/>
        </p:nvCxnSpPr>
        <p:spPr>
          <a:xfrm flipV="1">
            <a:off x="7226358" y="4774492"/>
            <a:ext cx="0" cy="16574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483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294</Words>
  <Application>Microsoft Office PowerPoint</Application>
  <PresentationFormat>On-screen Show (4:3)</PresentationFormat>
  <Paragraphs>83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Waveform Examples BEP</vt:lpstr>
      <vt:lpstr>Waveform Examples REP</vt:lpstr>
      <vt:lpstr>Waveform Examples FEP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5</cp:revision>
  <dcterms:created xsi:type="dcterms:W3CDTF">2017-06-05T17:58:55Z</dcterms:created>
  <dcterms:modified xsi:type="dcterms:W3CDTF">2017-06-05T18:42:43Z</dcterms:modified>
</cp:coreProperties>
</file>