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3B9E-3A2A-42BC-8909-1503F822EAB6}" type="datetimeFigureOut">
              <a:rPr lang="en-US" smtClean="0"/>
              <a:t>7/3/2019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6481-5C5F-47C8-A5C9-0BBAC155E7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3B9E-3A2A-42BC-8909-1503F822EAB6}" type="datetimeFigureOut">
              <a:rPr lang="en-US" smtClean="0"/>
              <a:t>7/3/2019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6481-5C5F-47C8-A5C9-0BBAC155E7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3B9E-3A2A-42BC-8909-1503F822EAB6}" type="datetimeFigureOut">
              <a:rPr lang="en-US" smtClean="0"/>
              <a:t>7/3/2019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6481-5C5F-47C8-A5C9-0BBAC155E7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3B9E-3A2A-42BC-8909-1503F822EAB6}" type="datetimeFigureOut">
              <a:rPr lang="en-US" smtClean="0"/>
              <a:t>7/3/2019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6481-5C5F-47C8-A5C9-0BBAC155E7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3B9E-3A2A-42BC-8909-1503F822EAB6}" type="datetimeFigureOut">
              <a:rPr lang="en-US" smtClean="0"/>
              <a:t>7/3/2019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6481-5C5F-47C8-A5C9-0BBAC155E7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3B9E-3A2A-42BC-8909-1503F822EAB6}" type="datetimeFigureOut">
              <a:rPr lang="en-US" smtClean="0"/>
              <a:t>7/3/2019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6481-5C5F-47C8-A5C9-0BBAC155E7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3B9E-3A2A-42BC-8909-1503F822EAB6}" type="datetimeFigureOut">
              <a:rPr lang="en-US" smtClean="0"/>
              <a:t>7/3/2019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6481-5C5F-47C8-A5C9-0BBAC155E7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3B9E-3A2A-42BC-8909-1503F822EAB6}" type="datetimeFigureOut">
              <a:rPr lang="en-US" smtClean="0"/>
              <a:t>7/3/2019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6481-5C5F-47C8-A5C9-0BBAC155E7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3B9E-3A2A-42BC-8909-1503F822EAB6}" type="datetimeFigureOut">
              <a:rPr lang="en-US" smtClean="0"/>
              <a:t>7/3/2019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6481-5C5F-47C8-A5C9-0BBAC155E7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3B9E-3A2A-42BC-8909-1503F822EAB6}" type="datetimeFigureOut">
              <a:rPr lang="en-US" smtClean="0"/>
              <a:t>7/3/2019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6481-5C5F-47C8-A5C9-0BBAC155E7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3B9E-3A2A-42BC-8909-1503F822EAB6}" type="datetimeFigureOut">
              <a:rPr lang="en-US" smtClean="0"/>
              <a:t>7/3/2019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6481-5C5F-47C8-A5C9-0BBAC155E7E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23B9E-3A2A-42BC-8909-1503F822EAB6}" type="datetimeFigureOut">
              <a:rPr lang="en-US" smtClean="0"/>
              <a:t>7/3/2019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F6481-5C5F-47C8-A5C9-0BBAC155E7E6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6189" y="1662112"/>
            <a:ext cx="5951622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2019-07-03T05:29:35Z</dcterms:created>
  <dcterms:modified xsi:type="dcterms:W3CDTF">2019-07-03T05:29:57Z</dcterms:modified>
</cp:coreProperties>
</file>