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9031E-7F15-41C0-807D-0A64AED514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75A934-E629-4011-83DE-101E95970A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2B227-7F54-448C-AFC8-EE8336AD0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C0007-5B59-4844-AE56-D695E8839373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A34C3-98AF-45BC-8BBA-E6F49DB6E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5F57E-5088-403C-BA26-25D2A6519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E135-4AE1-4167-B0B1-2CDCD07A9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8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A8ECB-1590-4567-8AD5-7789F96BF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12E1C0-3240-4895-9B84-A802587482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3F16E-C17E-4BDD-9D17-A3DDC77BA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C0007-5B59-4844-AE56-D695E8839373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55C48-995B-446A-8BFF-8680F56A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CDB9F-395C-498C-BD5E-B389E79BA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E135-4AE1-4167-B0B1-2CDCD07A9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04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24D785-AAD7-4BFE-BD9D-E147C8ED2F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B0EE29-0475-4250-AFA1-7F0D4CD2C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F6287-EEA3-4020-A4AA-7A7EA2577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C0007-5B59-4844-AE56-D695E8839373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AC700-8D25-4E86-ADDE-7AEE7D639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BCD9F-7C6C-43ED-B284-2C873B2E3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E135-4AE1-4167-B0B1-2CDCD07A9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97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55154-A80E-4660-97D5-9E678E831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19E02-9D2C-4EBE-A659-76538D8BA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D5AD8-F58F-4AF0-866C-0CC5B2A29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C0007-5B59-4844-AE56-D695E8839373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7D48-E4D3-446B-8651-CC3C01CA3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F4FEF-3A56-493C-B36E-F962B08AB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E135-4AE1-4167-B0B1-2CDCD07A9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1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F74D9-AFEA-4ADB-832C-D2BCF660D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452A5-EF19-4727-B8CC-B3E41B7E8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854EF-0044-4581-A2AC-92C2DF61B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C0007-5B59-4844-AE56-D695E8839373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15B3E-2D62-4F15-8943-0244CDE78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97417-212C-4CBE-BA90-77D065B6E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E135-4AE1-4167-B0B1-2CDCD07A9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90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3B971-5EF6-42AE-9971-A333DC7D9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96B09-AAF6-4D02-90D0-3D5836E03D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E4EDE9-F2C1-4D3F-A030-D59C057229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DC4DF-1C7E-4428-8598-89591336A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C0007-5B59-4844-AE56-D695E8839373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6A8C7-D04A-4CA7-9FC3-3CFE96AB4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A09456-792C-4342-9C72-EF606720D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E135-4AE1-4167-B0B1-2CDCD07A9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49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66C2B-0A32-457C-85CE-8651BC328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0D7C07-4A82-478A-81AE-4431679E6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38B51-4B52-4565-BD1A-E872DDBBC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DAAD5E-98B2-48FB-BE42-B0EB5E8C1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A2A8AC-9217-4FC4-9B75-719DAF48EC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DF3EFF-7580-44EB-B173-3B32FB3EC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C0007-5B59-4844-AE56-D695E8839373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00809-34D7-4543-9662-591B43B38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A4807A-F7C7-44DD-9935-B03182605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E135-4AE1-4167-B0B1-2CDCD07A9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203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B9AB9-2976-499D-A9CE-CDE3F7141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3534EE-231B-4F98-96A4-31E87803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C0007-5B59-4844-AE56-D695E8839373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0A556-7837-4DB7-81A0-C79B218F9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3B8FB0-91BF-4834-8CD8-1752BCA23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E135-4AE1-4167-B0B1-2CDCD07A9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9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408E99-5CBE-496D-895A-E0FDC1456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C0007-5B59-4844-AE56-D695E8839373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1FE555-F7FF-483B-80F9-33726CFF6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6B02D9-E4BF-411A-8645-B9C44193C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E135-4AE1-4167-B0B1-2CDCD07A9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059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CB31-01C5-447D-917C-4F2D67622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E05AB-BECF-425C-BB82-5AF1D4D9B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95B4F6-ED47-4C6A-A652-509F3D140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43861-DC73-451B-A126-4AAAD31F5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C0007-5B59-4844-AE56-D695E8839373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2A1638-9E26-4131-B56E-EE0DE2FEA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3F43E-07DC-4C8B-8001-583205D6C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E135-4AE1-4167-B0B1-2CDCD07A9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5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B3AA9-927D-41C2-BA2A-A6671B80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67AC4C-DD93-4744-8160-2FFCD5B2D5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2B2E32-3AE0-4984-A1A9-575FFB1FF3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A5B158-57E6-485A-BB6B-3226216A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C0007-5B59-4844-AE56-D695E8839373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65491E-060D-4455-8D37-E7D7FC9C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FEB255-A501-4650-A2F8-9C17B3720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E135-4AE1-4167-B0B1-2CDCD07A9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24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376045-5904-4338-A44C-E30D8352B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0B8FAC-9585-4857-A183-99B58F742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3D58D-01A3-4034-ABC4-11543A6CF4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C0007-5B59-4844-AE56-D695E8839373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2C670-C7BF-4AFA-BF5F-337FF2A2F4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26EF0-4329-4148-8F06-8274A1D8E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1E135-4AE1-4167-B0B1-2CDCD07A9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57923EF-F74F-4FA6-AEB7-3AFDC2BC4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762" y="865415"/>
            <a:ext cx="9158888" cy="428284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C15BF4D-E0A0-4868-8831-3799EA73C4FF}"/>
              </a:ext>
            </a:extLst>
          </p:cNvPr>
          <p:cNvSpPr txBox="1"/>
          <p:nvPr/>
        </p:nvSpPr>
        <p:spPr>
          <a:xfrm>
            <a:off x="3984171" y="359229"/>
            <a:ext cx="3690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TIDM-1001 SCH: Ph1 High side drive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FB1CA10-6B31-4183-BED2-D102B4174347}"/>
              </a:ext>
            </a:extLst>
          </p:cNvPr>
          <p:cNvSpPr/>
          <p:nvPr/>
        </p:nvSpPr>
        <p:spPr>
          <a:xfrm>
            <a:off x="8180614" y="865415"/>
            <a:ext cx="1592036" cy="127362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2C6162-5FE2-4C52-8389-99D237E82293}"/>
              </a:ext>
            </a:extLst>
          </p:cNvPr>
          <p:cNvSpPr txBox="1"/>
          <p:nvPr/>
        </p:nvSpPr>
        <p:spPr>
          <a:xfrm>
            <a:off x="9772650" y="1322614"/>
            <a:ext cx="2000250" cy="669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12v </a:t>
            </a:r>
            <a:r>
              <a:rPr lang="en-US" dirty="0" err="1"/>
              <a:t>dr</a:t>
            </a:r>
            <a:r>
              <a:rPr lang="en-US" dirty="0"/>
              <a:t> has fallen to 200mV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2662ACD-46C4-4C33-B913-E49EAD059446}"/>
              </a:ext>
            </a:extLst>
          </p:cNvPr>
          <p:cNvSpPr/>
          <p:nvPr/>
        </p:nvSpPr>
        <p:spPr>
          <a:xfrm>
            <a:off x="7674429" y="2957853"/>
            <a:ext cx="1592036" cy="127362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BAED97-4DC9-4F98-9119-25FD94710AFD}"/>
              </a:ext>
            </a:extLst>
          </p:cNvPr>
          <p:cNvSpPr txBox="1"/>
          <p:nvPr/>
        </p:nvSpPr>
        <p:spPr>
          <a:xfrm>
            <a:off x="9266465" y="3094264"/>
            <a:ext cx="2000250" cy="669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12v </a:t>
            </a:r>
            <a:r>
              <a:rPr lang="en-US" dirty="0" err="1"/>
              <a:t>dr</a:t>
            </a:r>
            <a:r>
              <a:rPr lang="en-US" dirty="0"/>
              <a:t> has fallen to 200mV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A8DFB789-192C-45FC-949E-477E1E1E5AF4}"/>
              </a:ext>
            </a:extLst>
          </p:cNvPr>
          <p:cNvSpPr/>
          <p:nvPr/>
        </p:nvSpPr>
        <p:spPr>
          <a:xfrm rot="18098476">
            <a:off x="2378527" y="4149838"/>
            <a:ext cx="1094015" cy="1632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1D3368-4E66-483A-8C20-FBA46989B2A4}"/>
              </a:ext>
            </a:extLst>
          </p:cNvPr>
          <p:cNvSpPr txBox="1"/>
          <p:nvPr/>
        </p:nvSpPr>
        <p:spPr>
          <a:xfrm>
            <a:off x="2281876" y="4740006"/>
            <a:ext cx="29759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Suspect this driver chip</a:t>
            </a:r>
          </a:p>
        </p:txBody>
      </p:sp>
    </p:spTree>
    <p:extLst>
      <p:ext uri="{BB962C8B-B14F-4D97-AF65-F5344CB8AC3E}">
        <p14:creationId xmlns:p14="http://schemas.microsoft.com/office/powerpoint/2010/main" val="125192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 Gangopadhya</dc:creator>
  <cp:lastModifiedBy>Robin Gangopadhya</cp:lastModifiedBy>
  <cp:revision>1</cp:revision>
  <dcterms:created xsi:type="dcterms:W3CDTF">2020-06-30T04:59:50Z</dcterms:created>
  <dcterms:modified xsi:type="dcterms:W3CDTF">2020-06-30T05:02:59Z</dcterms:modified>
</cp:coreProperties>
</file>