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6A9AB-7D39-47FF-9231-DBA80537FDEF}" v="25" dt="2021-11-26T20:32:37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izhong Sun" userId="1f9d6d16-6574-4e80-adfb-a3c81da2de80" providerId="ADAL" clId="{D826A9AB-7D39-47FF-9231-DBA80537FDEF}"/>
    <pc:docChg chg="undo custSel addSld modSld">
      <pc:chgData name="Huizhong Sun" userId="1f9d6d16-6574-4e80-adfb-a3c81da2de80" providerId="ADAL" clId="{D826A9AB-7D39-47FF-9231-DBA80537FDEF}" dt="2021-11-26T20:32:48.565" v="434" actId="20577"/>
      <pc:docMkLst>
        <pc:docMk/>
      </pc:docMkLst>
      <pc:sldChg chg="addSp delSp modSp new mod">
        <pc:chgData name="Huizhong Sun" userId="1f9d6d16-6574-4e80-adfb-a3c81da2de80" providerId="ADAL" clId="{D826A9AB-7D39-47FF-9231-DBA80537FDEF}" dt="2021-11-26T20:23:43.593" v="226" actId="1076"/>
        <pc:sldMkLst>
          <pc:docMk/>
          <pc:sldMk cId="1395656913" sldId="256"/>
        </pc:sldMkLst>
        <pc:spChg chg="del">
          <ac:chgData name="Huizhong Sun" userId="1f9d6d16-6574-4e80-adfb-a3c81da2de80" providerId="ADAL" clId="{D826A9AB-7D39-47FF-9231-DBA80537FDEF}" dt="2021-11-26T20:19:25.672" v="2" actId="478"/>
          <ac:spMkLst>
            <pc:docMk/>
            <pc:sldMk cId="1395656913" sldId="256"/>
            <ac:spMk id="2" creationId="{28BE3C9C-58D0-4652-96C3-82C94332AF9D}"/>
          </ac:spMkLst>
        </pc:spChg>
        <pc:spChg chg="del">
          <ac:chgData name="Huizhong Sun" userId="1f9d6d16-6574-4e80-adfb-a3c81da2de80" providerId="ADAL" clId="{D826A9AB-7D39-47FF-9231-DBA80537FDEF}" dt="2021-11-26T20:19:27.120" v="3" actId="478"/>
          <ac:spMkLst>
            <pc:docMk/>
            <pc:sldMk cId="1395656913" sldId="256"/>
            <ac:spMk id="3" creationId="{C81D7DD9-2523-4908-B81C-AA5EFE8776DB}"/>
          </ac:spMkLst>
        </pc:spChg>
        <pc:spChg chg="add mod">
          <ac:chgData name="Huizhong Sun" userId="1f9d6d16-6574-4e80-adfb-a3c81da2de80" providerId="ADAL" clId="{D826A9AB-7D39-47FF-9231-DBA80537FDEF}" dt="2021-11-26T20:19:45.833" v="10" actId="1582"/>
          <ac:spMkLst>
            <pc:docMk/>
            <pc:sldMk cId="1395656913" sldId="256"/>
            <ac:spMk id="5" creationId="{2945E983-6F62-48B6-82A4-51FA1945CD43}"/>
          </ac:spMkLst>
        </pc:spChg>
        <pc:spChg chg="add mod">
          <ac:chgData name="Huizhong Sun" userId="1f9d6d16-6574-4e80-adfb-a3c81da2de80" providerId="ADAL" clId="{D826A9AB-7D39-47FF-9231-DBA80537FDEF}" dt="2021-11-26T20:20:51.540" v="78" actId="1076"/>
          <ac:spMkLst>
            <pc:docMk/>
            <pc:sldMk cId="1395656913" sldId="256"/>
            <ac:spMk id="6" creationId="{C984AFDE-4311-44F0-924C-BE6D804AD1C8}"/>
          </ac:spMkLst>
        </pc:spChg>
        <pc:spChg chg="add mod">
          <ac:chgData name="Huizhong Sun" userId="1f9d6d16-6574-4e80-adfb-a3c81da2de80" providerId="ADAL" clId="{D826A9AB-7D39-47FF-9231-DBA80537FDEF}" dt="2021-11-26T20:21:15.447" v="106" actId="20577"/>
          <ac:spMkLst>
            <pc:docMk/>
            <pc:sldMk cId="1395656913" sldId="256"/>
            <ac:spMk id="7" creationId="{C783BE1D-4232-4598-B9DD-D0D850D7D294}"/>
          </ac:spMkLst>
        </pc:spChg>
        <pc:spChg chg="add mod">
          <ac:chgData name="Huizhong Sun" userId="1f9d6d16-6574-4e80-adfb-a3c81da2de80" providerId="ADAL" clId="{D826A9AB-7D39-47FF-9231-DBA80537FDEF}" dt="2021-11-26T20:21:26.041" v="108" actId="14100"/>
          <ac:spMkLst>
            <pc:docMk/>
            <pc:sldMk cId="1395656913" sldId="256"/>
            <ac:spMk id="8" creationId="{18AD0802-9AD8-4E4E-B7B8-2112692585B8}"/>
          </ac:spMkLst>
        </pc:spChg>
        <pc:spChg chg="add mod">
          <ac:chgData name="Huizhong Sun" userId="1f9d6d16-6574-4e80-adfb-a3c81da2de80" providerId="ADAL" clId="{D826A9AB-7D39-47FF-9231-DBA80537FDEF}" dt="2021-11-26T20:21:54.850" v="168" actId="1076"/>
          <ac:spMkLst>
            <pc:docMk/>
            <pc:sldMk cId="1395656913" sldId="256"/>
            <ac:spMk id="9" creationId="{BC7644A3-8235-4721-85CC-D9E206DFBDC1}"/>
          </ac:spMkLst>
        </pc:spChg>
        <pc:spChg chg="add mod">
          <ac:chgData name="Huizhong Sun" userId="1f9d6d16-6574-4e80-adfb-a3c81da2de80" providerId="ADAL" clId="{D826A9AB-7D39-47FF-9231-DBA80537FDEF}" dt="2021-11-26T20:21:59.011" v="170" actId="571"/>
          <ac:spMkLst>
            <pc:docMk/>
            <pc:sldMk cId="1395656913" sldId="256"/>
            <ac:spMk id="11" creationId="{A95B6D74-4FDF-4E9D-AA2E-4AE5F52EA018}"/>
          </ac:spMkLst>
        </pc:spChg>
        <pc:spChg chg="add mod">
          <ac:chgData name="Huizhong Sun" userId="1f9d6d16-6574-4e80-adfb-a3c81da2de80" providerId="ADAL" clId="{D826A9AB-7D39-47FF-9231-DBA80537FDEF}" dt="2021-11-26T20:22:12.332" v="175" actId="1076"/>
          <ac:spMkLst>
            <pc:docMk/>
            <pc:sldMk cId="1395656913" sldId="256"/>
            <ac:spMk id="12" creationId="{834B3CEE-AA7A-4EF0-B212-765C87940269}"/>
          </ac:spMkLst>
        </pc:spChg>
        <pc:spChg chg="add mod">
          <ac:chgData name="Huizhong Sun" userId="1f9d6d16-6574-4e80-adfb-a3c81da2de80" providerId="ADAL" clId="{D826A9AB-7D39-47FF-9231-DBA80537FDEF}" dt="2021-11-26T20:22:25.473" v="177" actId="14100"/>
          <ac:spMkLst>
            <pc:docMk/>
            <pc:sldMk cId="1395656913" sldId="256"/>
            <ac:spMk id="13" creationId="{8E7317F5-7F6B-4DDA-BBB8-266EB5D00B4B}"/>
          </ac:spMkLst>
        </pc:spChg>
        <pc:spChg chg="add mod">
          <ac:chgData name="Huizhong Sun" userId="1f9d6d16-6574-4e80-adfb-a3c81da2de80" providerId="ADAL" clId="{D826A9AB-7D39-47FF-9231-DBA80537FDEF}" dt="2021-11-26T20:22:37.967" v="192" actId="20577"/>
          <ac:spMkLst>
            <pc:docMk/>
            <pc:sldMk cId="1395656913" sldId="256"/>
            <ac:spMk id="14" creationId="{1E9B24C1-C40B-49CA-8350-5C8D2BC89369}"/>
          </ac:spMkLst>
        </pc:spChg>
        <pc:spChg chg="add mod">
          <ac:chgData name="Huizhong Sun" userId="1f9d6d16-6574-4e80-adfb-a3c81da2de80" providerId="ADAL" clId="{D826A9AB-7D39-47FF-9231-DBA80537FDEF}" dt="2021-11-26T20:22:51.580" v="207" actId="20577"/>
          <ac:spMkLst>
            <pc:docMk/>
            <pc:sldMk cId="1395656913" sldId="256"/>
            <ac:spMk id="15" creationId="{445F98D1-6476-49F8-BBD0-02883159E663}"/>
          </ac:spMkLst>
        </pc:spChg>
        <pc:spChg chg="add mod">
          <ac:chgData name="Huizhong Sun" userId="1f9d6d16-6574-4e80-adfb-a3c81da2de80" providerId="ADAL" clId="{D826A9AB-7D39-47FF-9231-DBA80537FDEF}" dt="2021-11-26T20:23:25.124" v="221" actId="404"/>
          <ac:spMkLst>
            <pc:docMk/>
            <pc:sldMk cId="1395656913" sldId="256"/>
            <ac:spMk id="16" creationId="{FAA34C0C-66B2-4C16-922F-AED3D2249543}"/>
          </ac:spMkLst>
        </pc:spChg>
        <pc:spChg chg="add mod">
          <ac:chgData name="Huizhong Sun" userId="1f9d6d16-6574-4e80-adfb-a3c81da2de80" providerId="ADAL" clId="{D826A9AB-7D39-47FF-9231-DBA80537FDEF}" dt="2021-11-26T20:23:43.593" v="226" actId="1076"/>
          <ac:spMkLst>
            <pc:docMk/>
            <pc:sldMk cId="1395656913" sldId="256"/>
            <ac:spMk id="17" creationId="{EA1F83E2-BC94-4C02-B709-7E2933AAA509}"/>
          </ac:spMkLst>
        </pc:spChg>
        <pc:picChg chg="add mod">
          <ac:chgData name="Huizhong Sun" userId="1f9d6d16-6574-4e80-adfb-a3c81da2de80" providerId="ADAL" clId="{D826A9AB-7D39-47FF-9231-DBA80537FDEF}" dt="2021-11-26T20:19:30.714" v="5" actId="1076"/>
          <ac:picMkLst>
            <pc:docMk/>
            <pc:sldMk cId="1395656913" sldId="256"/>
            <ac:picMk id="4" creationId="{9CD6E285-67B3-4FDA-A40D-6C19018E40AE}"/>
          </ac:picMkLst>
        </pc:picChg>
        <pc:picChg chg="add mod">
          <ac:chgData name="Huizhong Sun" userId="1f9d6d16-6574-4e80-adfb-a3c81da2de80" providerId="ADAL" clId="{D826A9AB-7D39-47FF-9231-DBA80537FDEF}" dt="2021-11-26T20:21:59.011" v="170" actId="571"/>
          <ac:picMkLst>
            <pc:docMk/>
            <pc:sldMk cId="1395656913" sldId="256"/>
            <ac:picMk id="10" creationId="{C539A7B4-1274-4D2D-B80C-A44012773439}"/>
          </ac:picMkLst>
        </pc:picChg>
      </pc:sldChg>
      <pc:sldChg chg="addSp delSp modSp add mod">
        <pc:chgData name="Huizhong Sun" userId="1f9d6d16-6574-4e80-adfb-a3c81da2de80" providerId="ADAL" clId="{D826A9AB-7D39-47FF-9231-DBA80537FDEF}" dt="2021-11-26T20:25:27.079" v="288" actId="14100"/>
        <pc:sldMkLst>
          <pc:docMk/>
          <pc:sldMk cId="3491964053" sldId="257"/>
        </pc:sldMkLst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5" creationId="{2945E983-6F62-48B6-82A4-51FA1945CD43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6" creationId="{C984AFDE-4311-44F0-924C-BE6D804AD1C8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7" creationId="{C783BE1D-4232-4598-B9DD-D0D850D7D294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8" creationId="{18AD0802-9AD8-4E4E-B7B8-2112692585B8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9" creationId="{BC7644A3-8235-4721-85CC-D9E206DFBDC1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12" creationId="{834B3CEE-AA7A-4EF0-B212-765C87940269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13" creationId="{8E7317F5-7F6B-4DDA-BBB8-266EB5D00B4B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14" creationId="{1E9B24C1-C40B-49CA-8350-5C8D2BC89369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15" creationId="{445F98D1-6476-49F8-BBD0-02883159E663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16" creationId="{FAA34C0C-66B2-4C16-922F-AED3D2249543}"/>
          </ac:spMkLst>
        </pc:spChg>
        <pc:spChg chg="del">
          <ac:chgData name="Huizhong Sun" userId="1f9d6d16-6574-4e80-adfb-a3c81da2de80" providerId="ADAL" clId="{D826A9AB-7D39-47FF-9231-DBA80537FDEF}" dt="2021-11-26T20:23:58.705" v="228" actId="478"/>
          <ac:spMkLst>
            <pc:docMk/>
            <pc:sldMk cId="3491964053" sldId="257"/>
            <ac:spMk id="17" creationId="{EA1F83E2-BC94-4C02-B709-7E2933AAA509}"/>
          </ac:spMkLst>
        </pc:spChg>
        <pc:spChg chg="add mod">
          <ac:chgData name="Huizhong Sun" userId="1f9d6d16-6574-4e80-adfb-a3c81da2de80" providerId="ADAL" clId="{D826A9AB-7D39-47FF-9231-DBA80537FDEF}" dt="2021-11-26T20:25:27.079" v="288" actId="14100"/>
          <ac:spMkLst>
            <pc:docMk/>
            <pc:sldMk cId="3491964053" sldId="257"/>
            <ac:spMk id="18" creationId="{CDD22742-C25B-40FB-AE77-897542168921}"/>
          </ac:spMkLst>
        </pc:spChg>
        <pc:picChg chg="del">
          <ac:chgData name="Huizhong Sun" userId="1f9d6d16-6574-4e80-adfb-a3c81da2de80" providerId="ADAL" clId="{D826A9AB-7D39-47FF-9231-DBA80537FDEF}" dt="2021-11-26T20:23:58.705" v="228" actId="478"/>
          <ac:picMkLst>
            <pc:docMk/>
            <pc:sldMk cId="3491964053" sldId="257"/>
            <ac:picMk id="4" creationId="{9CD6E285-67B3-4FDA-A40D-6C19018E40AE}"/>
          </ac:picMkLst>
        </pc:picChg>
        <pc:picChg chg="add mod">
          <ac:chgData name="Huizhong Sun" userId="1f9d6d16-6574-4e80-adfb-a3c81da2de80" providerId="ADAL" clId="{D826A9AB-7D39-47FF-9231-DBA80537FDEF}" dt="2021-11-26T20:24:53.753" v="241" actId="1076"/>
          <ac:picMkLst>
            <pc:docMk/>
            <pc:sldMk cId="3491964053" sldId="257"/>
            <ac:picMk id="19" creationId="{0DECAA47-8104-4C36-93CE-E46EBBDBBCF0}"/>
          </ac:picMkLst>
        </pc:picChg>
        <pc:picChg chg="add mod">
          <ac:chgData name="Huizhong Sun" userId="1f9d6d16-6574-4e80-adfb-a3c81da2de80" providerId="ADAL" clId="{D826A9AB-7D39-47FF-9231-DBA80537FDEF}" dt="2021-11-26T20:24:56.300" v="242" actId="14100"/>
          <ac:picMkLst>
            <pc:docMk/>
            <pc:sldMk cId="3491964053" sldId="257"/>
            <ac:picMk id="20" creationId="{263D5F37-47D3-49FB-8DD8-2C8017856641}"/>
          </ac:picMkLst>
        </pc:picChg>
      </pc:sldChg>
      <pc:sldChg chg="addSp delSp modSp add mod">
        <pc:chgData name="Huizhong Sun" userId="1f9d6d16-6574-4e80-adfb-a3c81da2de80" providerId="ADAL" clId="{D826A9AB-7D39-47FF-9231-DBA80537FDEF}" dt="2021-11-26T20:30:17.986" v="376" actId="20577"/>
        <pc:sldMkLst>
          <pc:docMk/>
          <pc:sldMk cId="2147840442" sldId="258"/>
        </pc:sldMkLst>
        <pc:spChg chg="add del">
          <ac:chgData name="Huizhong Sun" userId="1f9d6d16-6574-4e80-adfb-a3c81da2de80" providerId="ADAL" clId="{D826A9AB-7D39-47FF-9231-DBA80537FDEF}" dt="2021-11-26T20:25:51.619" v="294"/>
          <ac:spMkLst>
            <pc:docMk/>
            <pc:sldMk cId="2147840442" sldId="258"/>
            <ac:spMk id="2" creationId="{80DF62F9-1DF9-499D-80A3-1044DA2C8626}"/>
          </ac:spMkLst>
        </pc:spChg>
        <pc:spChg chg="add del">
          <ac:chgData name="Huizhong Sun" userId="1f9d6d16-6574-4e80-adfb-a3c81da2de80" providerId="ADAL" clId="{D826A9AB-7D39-47FF-9231-DBA80537FDEF}" dt="2021-11-26T20:25:51.619" v="294"/>
          <ac:spMkLst>
            <pc:docMk/>
            <pc:sldMk cId="2147840442" sldId="258"/>
            <ac:spMk id="3" creationId="{962DF3E9-6969-4F56-AC13-22F7AE89ABDE}"/>
          </ac:spMkLst>
        </pc:spChg>
        <pc:spChg chg="mod">
          <ac:chgData name="Huizhong Sun" userId="1f9d6d16-6574-4e80-adfb-a3c81da2de80" providerId="ADAL" clId="{D826A9AB-7D39-47FF-9231-DBA80537FDEF}" dt="2021-11-26T20:30:17.986" v="376" actId="20577"/>
          <ac:spMkLst>
            <pc:docMk/>
            <pc:sldMk cId="2147840442" sldId="258"/>
            <ac:spMk id="18" creationId="{CDD22742-C25B-40FB-AE77-897542168921}"/>
          </ac:spMkLst>
        </pc:spChg>
        <pc:picChg chg="add mod">
          <ac:chgData name="Huizhong Sun" userId="1f9d6d16-6574-4e80-adfb-a3c81da2de80" providerId="ADAL" clId="{D826A9AB-7D39-47FF-9231-DBA80537FDEF}" dt="2021-11-26T20:26:07.388" v="301" actId="1076"/>
          <ac:picMkLst>
            <pc:docMk/>
            <pc:sldMk cId="2147840442" sldId="258"/>
            <ac:picMk id="8" creationId="{06B98C84-D122-48A7-9F0F-5C1A1B869B26}"/>
          </ac:picMkLst>
        </pc:picChg>
        <pc:picChg chg="add mod">
          <ac:chgData name="Huizhong Sun" userId="1f9d6d16-6574-4e80-adfb-a3c81da2de80" providerId="ADAL" clId="{D826A9AB-7D39-47FF-9231-DBA80537FDEF}" dt="2021-11-26T20:26:05.745" v="300" actId="1076"/>
          <ac:picMkLst>
            <pc:docMk/>
            <pc:sldMk cId="2147840442" sldId="258"/>
            <ac:picMk id="9" creationId="{311E2D3F-1C11-4259-8014-2E565C03EC23}"/>
          </ac:picMkLst>
        </pc:picChg>
        <pc:picChg chg="del">
          <ac:chgData name="Huizhong Sun" userId="1f9d6d16-6574-4e80-adfb-a3c81da2de80" providerId="ADAL" clId="{D826A9AB-7D39-47FF-9231-DBA80537FDEF}" dt="2021-11-26T20:25:31.395" v="290" actId="478"/>
          <ac:picMkLst>
            <pc:docMk/>
            <pc:sldMk cId="2147840442" sldId="258"/>
            <ac:picMk id="19" creationId="{0DECAA47-8104-4C36-93CE-E46EBBDBBCF0}"/>
          </ac:picMkLst>
        </pc:picChg>
        <pc:picChg chg="del">
          <ac:chgData name="Huizhong Sun" userId="1f9d6d16-6574-4e80-adfb-a3c81da2de80" providerId="ADAL" clId="{D826A9AB-7D39-47FF-9231-DBA80537FDEF}" dt="2021-11-26T20:25:31.961" v="291" actId="478"/>
          <ac:picMkLst>
            <pc:docMk/>
            <pc:sldMk cId="2147840442" sldId="258"/>
            <ac:picMk id="20" creationId="{263D5F37-47D3-49FB-8DD8-2C8017856641}"/>
          </ac:picMkLst>
        </pc:picChg>
        <pc:picChg chg="add del">
          <ac:chgData name="Huizhong Sun" userId="1f9d6d16-6574-4e80-adfb-a3c81da2de80" providerId="ADAL" clId="{D826A9AB-7D39-47FF-9231-DBA80537FDEF}" dt="2021-11-26T20:25:51.619" v="294"/>
          <ac:picMkLst>
            <pc:docMk/>
            <pc:sldMk cId="2147840442" sldId="258"/>
            <ac:picMk id="1025" creationId="{D36695F2-32C4-4AE9-817C-A2643E82EE3A}"/>
          </ac:picMkLst>
        </pc:picChg>
      </pc:sldChg>
      <pc:sldChg chg="addSp delSp modSp add mod">
        <pc:chgData name="Huizhong Sun" userId="1f9d6d16-6574-4e80-adfb-a3c81da2de80" providerId="ADAL" clId="{D826A9AB-7D39-47FF-9231-DBA80537FDEF}" dt="2021-11-26T20:31:22.098" v="387" actId="1076"/>
        <pc:sldMkLst>
          <pc:docMk/>
          <pc:sldMk cId="3910734779" sldId="259"/>
        </pc:sldMkLst>
        <pc:spChg chg="add mod">
          <ac:chgData name="Huizhong Sun" userId="1f9d6d16-6574-4e80-adfb-a3c81da2de80" providerId="ADAL" clId="{D826A9AB-7D39-47FF-9231-DBA80537FDEF}" dt="2021-11-26T20:31:08.385" v="381" actId="1076"/>
          <ac:spMkLst>
            <pc:docMk/>
            <pc:sldMk cId="3910734779" sldId="259"/>
            <ac:spMk id="6" creationId="{13186079-0026-4516-A5F7-DEFFE7C21FBE}"/>
          </ac:spMkLst>
        </pc:spChg>
        <pc:spChg chg="del">
          <ac:chgData name="Huizhong Sun" userId="1f9d6d16-6574-4e80-adfb-a3c81da2de80" providerId="ADAL" clId="{D826A9AB-7D39-47FF-9231-DBA80537FDEF}" dt="2021-11-26T20:30:47.583" v="378" actId="478"/>
          <ac:spMkLst>
            <pc:docMk/>
            <pc:sldMk cId="3910734779" sldId="259"/>
            <ac:spMk id="18" creationId="{CDD22742-C25B-40FB-AE77-897542168921}"/>
          </ac:spMkLst>
        </pc:spChg>
        <pc:picChg chg="add mod">
          <ac:chgData name="Huizhong Sun" userId="1f9d6d16-6574-4e80-adfb-a3c81da2de80" providerId="ADAL" clId="{D826A9AB-7D39-47FF-9231-DBA80537FDEF}" dt="2021-11-26T20:31:15.140" v="384" actId="1076"/>
          <ac:picMkLst>
            <pc:docMk/>
            <pc:sldMk cId="3910734779" sldId="259"/>
            <ac:picMk id="7" creationId="{5F4194BB-E9F3-4ED7-BB32-57CBE70E9CCC}"/>
          </ac:picMkLst>
        </pc:picChg>
        <pc:picChg chg="del">
          <ac:chgData name="Huizhong Sun" userId="1f9d6d16-6574-4e80-adfb-a3c81da2de80" providerId="ADAL" clId="{D826A9AB-7D39-47FF-9231-DBA80537FDEF}" dt="2021-11-26T20:30:47.583" v="378" actId="478"/>
          <ac:picMkLst>
            <pc:docMk/>
            <pc:sldMk cId="3910734779" sldId="259"/>
            <ac:picMk id="8" creationId="{06B98C84-D122-48A7-9F0F-5C1A1B869B26}"/>
          </ac:picMkLst>
        </pc:picChg>
        <pc:picChg chg="del">
          <ac:chgData name="Huizhong Sun" userId="1f9d6d16-6574-4e80-adfb-a3c81da2de80" providerId="ADAL" clId="{D826A9AB-7D39-47FF-9231-DBA80537FDEF}" dt="2021-11-26T20:30:47.583" v="378" actId="478"/>
          <ac:picMkLst>
            <pc:docMk/>
            <pc:sldMk cId="3910734779" sldId="259"/>
            <ac:picMk id="9" creationId="{311E2D3F-1C11-4259-8014-2E565C03EC23}"/>
          </ac:picMkLst>
        </pc:picChg>
        <pc:picChg chg="add mod">
          <ac:chgData name="Huizhong Sun" userId="1f9d6d16-6574-4e80-adfb-a3c81da2de80" providerId="ADAL" clId="{D826A9AB-7D39-47FF-9231-DBA80537FDEF}" dt="2021-11-26T20:31:22.098" v="387" actId="1076"/>
          <ac:picMkLst>
            <pc:docMk/>
            <pc:sldMk cId="3910734779" sldId="259"/>
            <ac:picMk id="10" creationId="{89E526B1-2185-44AE-8B0A-0521FB0ED40E}"/>
          </ac:picMkLst>
        </pc:picChg>
      </pc:sldChg>
      <pc:sldChg chg="addSp delSp modSp add mod">
        <pc:chgData name="Huizhong Sun" userId="1f9d6d16-6574-4e80-adfb-a3c81da2de80" providerId="ADAL" clId="{D826A9AB-7D39-47FF-9231-DBA80537FDEF}" dt="2021-11-26T20:32:04.915" v="403" actId="20577"/>
        <pc:sldMkLst>
          <pc:docMk/>
          <pc:sldMk cId="763455281" sldId="260"/>
        </pc:sldMkLst>
        <pc:spChg chg="del">
          <ac:chgData name="Huizhong Sun" userId="1f9d6d16-6574-4e80-adfb-a3c81da2de80" providerId="ADAL" clId="{D826A9AB-7D39-47FF-9231-DBA80537FDEF}" dt="2021-11-26T20:31:38.467" v="392" actId="478"/>
          <ac:spMkLst>
            <pc:docMk/>
            <pc:sldMk cId="763455281" sldId="260"/>
            <ac:spMk id="6" creationId="{13186079-0026-4516-A5F7-DEFFE7C21FBE}"/>
          </ac:spMkLst>
        </pc:spChg>
        <pc:spChg chg="add mod">
          <ac:chgData name="Huizhong Sun" userId="1f9d6d16-6574-4e80-adfb-a3c81da2de80" providerId="ADAL" clId="{D826A9AB-7D39-47FF-9231-DBA80537FDEF}" dt="2021-11-26T20:31:40.882" v="393" actId="1076"/>
          <ac:spMkLst>
            <pc:docMk/>
            <pc:sldMk cId="763455281" sldId="260"/>
            <ac:spMk id="8" creationId="{FE2D7BBB-E007-4061-8398-BB35C94D2EF9}"/>
          </ac:spMkLst>
        </pc:spChg>
        <pc:spChg chg="add mod">
          <ac:chgData name="Huizhong Sun" userId="1f9d6d16-6574-4e80-adfb-a3c81da2de80" providerId="ADAL" clId="{D826A9AB-7D39-47FF-9231-DBA80537FDEF}" dt="2021-11-26T20:32:04.915" v="403" actId="20577"/>
          <ac:spMkLst>
            <pc:docMk/>
            <pc:sldMk cId="763455281" sldId="260"/>
            <ac:spMk id="12" creationId="{9758B1E2-E38A-4DDE-9F74-016A12DFA993}"/>
          </ac:spMkLst>
        </pc:spChg>
        <pc:picChg chg="del">
          <ac:chgData name="Huizhong Sun" userId="1f9d6d16-6574-4e80-adfb-a3c81da2de80" providerId="ADAL" clId="{D826A9AB-7D39-47FF-9231-DBA80537FDEF}" dt="2021-11-26T20:31:35.028" v="389" actId="478"/>
          <ac:picMkLst>
            <pc:docMk/>
            <pc:sldMk cId="763455281" sldId="260"/>
            <ac:picMk id="7" creationId="{5F4194BB-E9F3-4ED7-BB32-57CBE70E9CCC}"/>
          </ac:picMkLst>
        </pc:picChg>
        <pc:picChg chg="add mod">
          <ac:chgData name="Huizhong Sun" userId="1f9d6d16-6574-4e80-adfb-a3c81da2de80" providerId="ADAL" clId="{D826A9AB-7D39-47FF-9231-DBA80537FDEF}" dt="2021-11-26T20:31:54.245" v="398" actId="1076"/>
          <ac:picMkLst>
            <pc:docMk/>
            <pc:sldMk cId="763455281" sldId="260"/>
            <ac:picMk id="9" creationId="{B8F287D6-D383-4895-9E4E-83F7DB78D994}"/>
          </ac:picMkLst>
        </pc:picChg>
        <pc:picChg chg="del">
          <ac:chgData name="Huizhong Sun" userId="1f9d6d16-6574-4e80-adfb-a3c81da2de80" providerId="ADAL" clId="{D826A9AB-7D39-47FF-9231-DBA80537FDEF}" dt="2021-11-26T20:31:35.632" v="390" actId="478"/>
          <ac:picMkLst>
            <pc:docMk/>
            <pc:sldMk cId="763455281" sldId="260"/>
            <ac:picMk id="10" creationId="{89E526B1-2185-44AE-8B0A-0521FB0ED40E}"/>
          </ac:picMkLst>
        </pc:picChg>
        <pc:picChg chg="add mod">
          <ac:chgData name="Huizhong Sun" userId="1f9d6d16-6574-4e80-adfb-a3c81da2de80" providerId="ADAL" clId="{D826A9AB-7D39-47FF-9231-DBA80537FDEF}" dt="2021-11-26T20:31:59.101" v="401" actId="1076"/>
          <ac:picMkLst>
            <pc:docMk/>
            <pc:sldMk cId="763455281" sldId="260"/>
            <ac:picMk id="11" creationId="{4E66CFBE-8989-4D11-B393-1C26272EAA9D}"/>
          </ac:picMkLst>
        </pc:picChg>
      </pc:sldChg>
      <pc:sldChg chg="addSp delSp modSp add mod">
        <pc:chgData name="Huizhong Sun" userId="1f9d6d16-6574-4e80-adfb-a3c81da2de80" providerId="ADAL" clId="{D826A9AB-7D39-47FF-9231-DBA80537FDEF}" dt="2021-11-26T20:32:48.565" v="434" actId="20577"/>
        <pc:sldMkLst>
          <pc:docMk/>
          <pc:sldMk cId="1351829358" sldId="261"/>
        </pc:sldMkLst>
        <pc:spChg chg="add mod">
          <ac:chgData name="Huizhong Sun" userId="1f9d6d16-6574-4e80-adfb-a3c81da2de80" providerId="ADAL" clId="{D826A9AB-7D39-47FF-9231-DBA80537FDEF}" dt="2021-11-26T20:32:48.565" v="434" actId="20577"/>
          <ac:spMkLst>
            <pc:docMk/>
            <pc:sldMk cId="1351829358" sldId="261"/>
            <ac:spMk id="7" creationId="{26766397-B3B2-4BC3-8DB9-5242062C0262}"/>
          </ac:spMkLst>
        </pc:spChg>
        <pc:spChg chg="del">
          <ac:chgData name="Huizhong Sun" userId="1f9d6d16-6574-4e80-adfb-a3c81da2de80" providerId="ADAL" clId="{D826A9AB-7D39-47FF-9231-DBA80537FDEF}" dt="2021-11-26T20:32:21.143" v="409" actId="478"/>
          <ac:spMkLst>
            <pc:docMk/>
            <pc:sldMk cId="1351829358" sldId="261"/>
            <ac:spMk id="8" creationId="{FE2D7BBB-E007-4061-8398-BB35C94D2EF9}"/>
          </ac:spMkLst>
        </pc:spChg>
        <pc:spChg chg="del">
          <ac:chgData name="Huizhong Sun" userId="1f9d6d16-6574-4e80-adfb-a3c81da2de80" providerId="ADAL" clId="{D826A9AB-7D39-47FF-9231-DBA80537FDEF}" dt="2021-11-26T20:32:12.504" v="407" actId="478"/>
          <ac:spMkLst>
            <pc:docMk/>
            <pc:sldMk cId="1351829358" sldId="261"/>
            <ac:spMk id="12" creationId="{9758B1E2-E38A-4DDE-9F74-016A12DFA993}"/>
          </ac:spMkLst>
        </pc:spChg>
        <pc:picChg chg="del">
          <ac:chgData name="Huizhong Sun" userId="1f9d6d16-6574-4e80-adfb-a3c81da2de80" providerId="ADAL" clId="{D826A9AB-7D39-47FF-9231-DBA80537FDEF}" dt="2021-11-26T20:32:11.231" v="405" actId="478"/>
          <ac:picMkLst>
            <pc:docMk/>
            <pc:sldMk cId="1351829358" sldId="261"/>
            <ac:picMk id="9" creationId="{B8F287D6-D383-4895-9E4E-83F7DB78D994}"/>
          </ac:picMkLst>
        </pc:picChg>
        <pc:picChg chg="add mod">
          <ac:chgData name="Huizhong Sun" userId="1f9d6d16-6574-4e80-adfb-a3c81da2de80" providerId="ADAL" clId="{D826A9AB-7D39-47FF-9231-DBA80537FDEF}" dt="2021-11-26T20:32:34.790" v="417" actId="1076"/>
          <ac:picMkLst>
            <pc:docMk/>
            <pc:sldMk cId="1351829358" sldId="261"/>
            <ac:picMk id="10" creationId="{9B35230D-4AF7-4E7E-A2AE-35122D1C7C6F}"/>
          </ac:picMkLst>
        </pc:picChg>
        <pc:picChg chg="del">
          <ac:chgData name="Huizhong Sun" userId="1f9d6d16-6574-4e80-adfb-a3c81da2de80" providerId="ADAL" clId="{D826A9AB-7D39-47FF-9231-DBA80537FDEF}" dt="2021-11-26T20:32:11.785" v="406" actId="478"/>
          <ac:picMkLst>
            <pc:docMk/>
            <pc:sldMk cId="1351829358" sldId="261"/>
            <ac:picMk id="11" creationId="{4E66CFBE-8989-4D11-B393-1C26272EAA9D}"/>
          </ac:picMkLst>
        </pc:picChg>
        <pc:picChg chg="add mod">
          <ac:chgData name="Huizhong Sun" userId="1f9d6d16-6574-4e80-adfb-a3c81da2de80" providerId="ADAL" clId="{D826A9AB-7D39-47FF-9231-DBA80537FDEF}" dt="2021-11-26T20:32:42.880" v="421" actId="14100"/>
          <ac:picMkLst>
            <pc:docMk/>
            <pc:sldMk cId="1351829358" sldId="261"/>
            <ac:picMk id="13" creationId="{485B5332-23F5-466F-9BBE-63CC9AC1837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60EB8-4B16-4E88-9C13-48C5C9915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3AB42-05E0-46EE-9580-6FBC024D3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2F67F-0DAE-4F11-ADE4-DA2F942BB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02115-5CF5-4E61-8B18-950F6938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FA65-DE60-4054-9721-B2874D29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175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5725-539B-4160-BC5D-61EEC68E8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A7688-0A5E-4A54-AB9D-0F92F1974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EF81D-73B1-4F49-92CD-F89D97584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083D7-329F-4260-9C4E-6FFC404E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4DCFF-3E7C-4427-BFCF-8556F1167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47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DAB138-FEC3-4167-B89E-DF565B298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5D0EA-6678-4D51-9DEA-280D074F5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3467F-A5A1-44AE-8B2B-5E6B2FD8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53638-D564-4D82-9F01-835B3277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1201F-3061-415E-93A2-1C65B27A2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427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C290F-37D1-4D4F-A943-0C385A8AC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148FC-DA0E-4A3B-A971-B64CB9C4E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54207-BEA1-4833-AAE0-36C921FA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2610A-0417-4666-AB48-46CEFDC0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88689-4FA2-4390-A95B-1F95F75C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04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82DA-D194-4E8A-AAC1-3B277D7D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5D120-8034-48BA-8FB3-025AC3AE1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86E4E-8B21-452B-9907-0D5CE556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0FDD4-B0A1-4021-A484-0B37EEF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C321E-DE63-483F-8ABE-208CD495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583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9C6D-027C-4515-AEF2-8828C359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D1AC7-4A6D-451D-B9F1-7BB10DE59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65D5E-B63C-4FC3-B5FE-C38A2DB05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1CF1C-423A-41BC-96EB-4B02198E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4BF81-19F0-46AD-8785-B0875837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7D917-89DD-4189-995D-DD37265AC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85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570FE-ED93-480D-83FC-90DBC9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5C6A2-B3F5-4EB2-BAE5-FFC82FA5B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B1BF6-FFD0-4B35-9867-BA4291D30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E7E3DF-E84B-46C1-910C-6092E9E6F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9E504-E36A-443A-B056-2AFEE554E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DB04A-8517-4C8E-AA1B-2ED19665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473D5A-5526-4EA0-A79C-D0620C51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25075-325D-4047-8B9F-8EF8BA8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700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04C1-682A-44C5-BC25-B723967E2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5E166-16CB-45DD-BDC6-04A2DDE0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A994B-4102-4D21-99B6-37C6E468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45B76-74E8-482D-952F-EDE10D66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049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EA52A-0D87-452F-BA98-E8D4EEBA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BAAE9-8771-42B8-83C5-1F6DC271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C2F1F-7FD7-4839-ACD2-831FCE63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021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6EDF2-9380-4044-AB6A-4A391F97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52371-7AB1-4946-AE1C-04618F8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A36C1-7ED4-4DA1-8459-DD8DD1BD0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4084B-9B73-4518-9ECB-2972F4E29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2DAD9-BA46-460F-ABDF-A48D91B3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88456-00EC-428F-A88F-59CC205C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93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C0479-FBB4-4DD1-BFDB-94ACEA90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32798-404F-40A2-A593-E7491F8D1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1A2B0-4B8B-4AF4-8FB0-1F057A4CD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4E954-20C2-486D-86A5-65AF8BB35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17305-34AF-426D-A346-C5CAE93F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70F22-6CE6-49C2-A65F-EC6E8A44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096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2B6D14-AF50-49C6-A02A-2DD226DB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8C397-DDF4-48D0-87EB-9FA2C3A8A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37667-B19C-4837-BCCF-1DA536E51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730D2-D4CD-465C-9F32-F3CFCCA41AC8}" type="datetimeFigureOut">
              <a:rPr lang="da-DK" smtClean="0"/>
              <a:t>26-11-2021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F2E96-8D50-4DB7-B3F5-8AD224B8C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56C9E-66D5-4D35-B817-FED5DFC24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462A-2128-45B4-B3B7-F295DEC0D03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498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D6E285-67B3-4FDA-A40D-6C19018E40A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1" b="39132"/>
          <a:stretch/>
        </p:blipFill>
        <p:spPr bwMode="auto">
          <a:xfrm rot="16200000">
            <a:off x="3255086" y="125115"/>
            <a:ext cx="5987179" cy="66077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945E983-6F62-48B6-82A4-51FA1945CD43}"/>
              </a:ext>
            </a:extLst>
          </p:cNvPr>
          <p:cNvSpPr/>
          <p:nvPr/>
        </p:nvSpPr>
        <p:spPr>
          <a:xfrm>
            <a:off x="7889132" y="2762655"/>
            <a:ext cx="1167319" cy="10700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4AFDE-4311-44F0-924C-BE6D804AD1C8}"/>
              </a:ext>
            </a:extLst>
          </p:cNvPr>
          <p:cNvSpPr txBox="1"/>
          <p:nvPr/>
        </p:nvSpPr>
        <p:spPr>
          <a:xfrm>
            <a:off x="8712373" y="1951074"/>
            <a:ext cx="2384981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Ext switch (to trigger 200us PWMs)</a:t>
            </a:r>
            <a:endParaRPr lang="da-DK" sz="2000" i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83BE1D-4232-4598-B9DD-D0D850D7D294}"/>
              </a:ext>
            </a:extLst>
          </p:cNvPr>
          <p:cNvSpPr txBox="1"/>
          <p:nvPr/>
        </p:nvSpPr>
        <p:spPr>
          <a:xfrm>
            <a:off x="6862229" y="485356"/>
            <a:ext cx="2384981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Ext circuit, DPT connection</a:t>
            </a:r>
            <a:endParaRPr lang="da-DK" sz="2000" i="1" dirty="0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AD0802-9AD8-4E4E-B7B8-2112692585B8}"/>
              </a:ext>
            </a:extLst>
          </p:cNvPr>
          <p:cNvSpPr/>
          <p:nvPr/>
        </p:nvSpPr>
        <p:spPr>
          <a:xfrm>
            <a:off x="5081356" y="435409"/>
            <a:ext cx="1847345" cy="10700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7644A3-8235-4721-85CC-D9E206DFBDC1}"/>
              </a:ext>
            </a:extLst>
          </p:cNvPr>
          <p:cNvSpPr txBox="1"/>
          <p:nvPr/>
        </p:nvSpPr>
        <p:spPr>
          <a:xfrm>
            <a:off x="3228264" y="1218686"/>
            <a:ext cx="106908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Choke (PWM)</a:t>
            </a:r>
            <a:endParaRPr lang="da-DK" sz="2000" i="1" dirty="0">
              <a:solidFill>
                <a:srgbClr val="FF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4B3CEE-AA7A-4EF0-B212-765C87940269}"/>
              </a:ext>
            </a:extLst>
          </p:cNvPr>
          <p:cNvSpPr/>
          <p:nvPr/>
        </p:nvSpPr>
        <p:spPr>
          <a:xfrm>
            <a:off x="3143423" y="1037607"/>
            <a:ext cx="1419150" cy="14604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7317F5-7F6B-4DDA-BBB8-266EB5D00B4B}"/>
              </a:ext>
            </a:extLst>
          </p:cNvPr>
          <p:cNvSpPr/>
          <p:nvPr/>
        </p:nvSpPr>
        <p:spPr>
          <a:xfrm>
            <a:off x="2673285" y="2269602"/>
            <a:ext cx="1419150" cy="9072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9B24C1-C40B-49CA-8350-5C8D2BC89369}"/>
              </a:ext>
            </a:extLst>
          </p:cNvPr>
          <p:cNvSpPr txBox="1"/>
          <p:nvPr/>
        </p:nvSpPr>
        <p:spPr>
          <a:xfrm>
            <a:off x="3023351" y="3195507"/>
            <a:ext cx="106908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12V aux power</a:t>
            </a:r>
            <a:endParaRPr lang="da-DK" sz="2000" i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5F98D1-6476-49F8-BBD0-02883159E663}"/>
              </a:ext>
            </a:extLst>
          </p:cNvPr>
          <p:cNvSpPr txBox="1"/>
          <p:nvPr/>
        </p:nvSpPr>
        <p:spPr>
          <a:xfrm>
            <a:off x="3493489" y="5011026"/>
            <a:ext cx="106908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5V DSP power</a:t>
            </a:r>
            <a:endParaRPr lang="da-DK" sz="2000" i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A34C0C-66B2-4C16-922F-AED3D2249543}"/>
              </a:ext>
            </a:extLst>
          </p:cNvPr>
          <p:cNvSpPr txBox="1"/>
          <p:nvPr/>
        </p:nvSpPr>
        <p:spPr>
          <a:xfrm>
            <a:off x="5867862" y="2658960"/>
            <a:ext cx="1069084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PWMs wire</a:t>
            </a:r>
            <a:endParaRPr lang="da-DK" sz="1200" i="1" dirty="0">
              <a:solidFill>
                <a:srgbClr val="FF0000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A1F83E2-BC94-4C02-B709-7E2933AAA509}"/>
              </a:ext>
            </a:extLst>
          </p:cNvPr>
          <p:cNvSpPr/>
          <p:nvPr/>
        </p:nvSpPr>
        <p:spPr>
          <a:xfrm rot="8511993">
            <a:off x="5890312" y="2943304"/>
            <a:ext cx="303241" cy="17752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565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DD22742-C25B-40FB-AE77-897542168921}"/>
              </a:ext>
            </a:extLst>
          </p:cNvPr>
          <p:cNvSpPr txBox="1"/>
          <p:nvPr/>
        </p:nvSpPr>
        <p:spPr>
          <a:xfrm>
            <a:off x="624527" y="632355"/>
            <a:ext cx="2637147" cy="1572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10Vdc,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C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Green: PWM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Red: inductor current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da-DK" sz="105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9" name="Picture 18" descr="Chart, timeline&#10;&#10;Description automatically generated">
            <a:extLst>
              <a:ext uri="{FF2B5EF4-FFF2-40B4-BE49-F238E27FC236}">
                <a16:creationId xmlns:a16="http://schemas.microsoft.com/office/drawing/2014/main" id="{0DECAA47-8104-4C36-93CE-E46EBBDBBC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519" y="0"/>
            <a:ext cx="6239475" cy="3362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Chart&#10;&#10;Description automatically generated">
            <a:extLst>
              <a:ext uri="{FF2B5EF4-FFF2-40B4-BE49-F238E27FC236}">
                <a16:creationId xmlns:a16="http://schemas.microsoft.com/office/drawing/2014/main" id="{263D5F37-47D3-49FB-8DD8-2C801785664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328" y="3428999"/>
            <a:ext cx="6436936" cy="3235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196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DD22742-C25B-40FB-AE77-897542168921}"/>
              </a:ext>
            </a:extLst>
          </p:cNvPr>
          <p:cNvSpPr txBox="1"/>
          <p:nvPr/>
        </p:nvSpPr>
        <p:spPr>
          <a:xfrm>
            <a:off x="624527" y="632355"/>
            <a:ext cx="2637147" cy="3362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20Vdc,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C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Green: PWM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Red: inductor current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We could see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PWM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not enough PWM pulse(PWM generation stop)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da-DK" sz="105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06B98C84-D122-48A7-9F0F-5C1A1B869B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302" y="75414"/>
            <a:ext cx="6730755" cy="3286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311E2D3F-1C11-4259-8014-2E565C03EC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303" y="3429000"/>
            <a:ext cx="6730755" cy="32868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84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3186079-0026-4516-A5F7-DEFFE7C21FBE}"/>
              </a:ext>
            </a:extLst>
          </p:cNvPr>
          <p:cNvSpPr txBox="1"/>
          <p:nvPr/>
        </p:nvSpPr>
        <p:spPr>
          <a:xfrm>
            <a:off x="238027" y="395171"/>
            <a:ext cx="4899581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If I add choke, this voltage could increase to 30V</a:t>
            </a:r>
            <a:endParaRPr lang="da-DK" sz="105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 20V with choke,</a:t>
            </a:r>
            <a:endParaRPr lang="da-DK" sz="105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6" descr="Chart, timeline&#10;&#10;Description automatically generated">
            <a:extLst>
              <a:ext uri="{FF2B5EF4-FFF2-40B4-BE49-F238E27FC236}">
                <a16:creationId xmlns:a16="http://schemas.microsoft.com/office/drawing/2014/main" id="{5F4194BB-E9F3-4ED7-BB32-57CBE70E9C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45" y="782424"/>
            <a:ext cx="6055114" cy="2956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89E526B1-2185-44AE-8B0A-0521FB0ED40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45" y="3739338"/>
            <a:ext cx="6055114" cy="2956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73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E2D7BBB-E007-4061-8398-BB35C94D2EF9}"/>
              </a:ext>
            </a:extLst>
          </p:cNvPr>
          <p:cNvSpPr txBox="1"/>
          <p:nvPr/>
        </p:nvSpPr>
        <p:spPr>
          <a:xfrm>
            <a:off x="426564" y="538087"/>
            <a:ext cx="609442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 30V with choke</a:t>
            </a:r>
            <a:endParaRPr lang="da-DK" sz="105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B8F287D6-D383-4895-9E4E-83F7DB78D9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183" y="653551"/>
            <a:ext cx="5336842" cy="2606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Graphical user interface, chart&#10;&#10;Description automatically generated">
            <a:extLst>
              <a:ext uri="{FF2B5EF4-FFF2-40B4-BE49-F238E27FC236}">
                <a16:creationId xmlns:a16="http://schemas.microsoft.com/office/drawing/2014/main" id="{4E66CFBE-8989-4D11-B393-1C26272EAA9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183" y="3924652"/>
            <a:ext cx="5336840" cy="260615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758B1E2-E38A-4DDE-9F74-016A12DFA993}"/>
              </a:ext>
            </a:extLst>
          </p:cNvPr>
          <p:cNvSpPr txBox="1"/>
          <p:nvPr/>
        </p:nvSpPr>
        <p:spPr>
          <a:xfrm>
            <a:off x="426564" y="3404404"/>
            <a:ext cx="609442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 50V with choke</a:t>
            </a:r>
            <a:endParaRPr lang="da-DK" sz="105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5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766397-B3B2-4BC3-8DB9-5242062C0262}"/>
              </a:ext>
            </a:extLst>
          </p:cNvPr>
          <p:cNvSpPr txBox="1"/>
          <p:nvPr/>
        </p:nvSpPr>
        <p:spPr>
          <a:xfrm>
            <a:off x="370003" y="481527"/>
            <a:ext cx="609442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Below is the low side driver voltage, (</a:t>
            </a:r>
            <a:r>
              <a:rPr lang="en-US" sz="1800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vgsl</a:t>
            </a:r>
            <a:r>
              <a:rPr lang="en-US" sz="18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), 30V. (with choke)</a:t>
            </a:r>
            <a:endParaRPr lang="da-DK" sz="105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B35230D-4AF7-4E7E-A2AE-35122D1C7C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942" y="1124924"/>
            <a:ext cx="5437319" cy="2655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485B5332-23F5-466F-9BBE-63CC9AC1837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94" y="4027506"/>
            <a:ext cx="5509967" cy="26907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182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Huizhong Sun</dc:creator>
  <cp:lastModifiedBy>Huizhong Sun</cp:lastModifiedBy>
  <cp:revision>1</cp:revision>
  <dcterms:created xsi:type="dcterms:W3CDTF">2021-11-26T20:19:18Z</dcterms:created>
  <dcterms:modified xsi:type="dcterms:W3CDTF">2021-11-26T20:32:50Z</dcterms:modified>
</cp:coreProperties>
</file>