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64" d="100"/>
          <a:sy n="164" d="100"/>
        </p:scale>
        <p:origin x="-450" y="-96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13FB98-DE13-407B-ACCC-5FA98E21CA5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82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0298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</a:t>
            </a:r>
            <a:r>
              <a:rPr lang="en-US" sz="700" dirty="0" smtClean="0"/>
              <a:t>Information – Selective Disclosure</a:t>
            </a:r>
            <a:endParaRPr lang="en-US" sz="7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TPSxH1x0 Current Limit Tolerance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2902172"/>
            <a:ext cx="8458200" cy="1114425"/>
          </a:xfrm>
        </p:spPr>
        <p:txBody>
          <a:bodyPr/>
          <a:lstStyle/>
          <a:p>
            <a:r>
              <a:rPr lang="en-US" dirty="0" smtClean="0"/>
              <a:t>2017</a:t>
            </a:r>
          </a:p>
          <a:p>
            <a:r>
              <a:rPr lang="en-US" dirty="0" smtClean="0"/>
              <a:t>Power Switches</a:t>
            </a:r>
          </a:p>
        </p:txBody>
      </p:sp>
    </p:spTree>
    <p:extLst>
      <p:ext uri="{BB962C8B-B14F-4D97-AF65-F5344CB8AC3E}">
        <p14:creationId xmlns:p14="http://schemas.microsoft.com/office/powerpoint/2010/main" val="286597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TPSxH1x0 Current Limit Specification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current limit accuracy specification for the TPSxH1x0 devices (</a:t>
            </a:r>
            <a:r>
              <a:rPr lang="en-US" dirty="0" err="1" smtClean="0"/>
              <a:t>dK</a:t>
            </a:r>
            <a:r>
              <a:rPr lang="en-US" baseline="-25000" dirty="0" err="1" smtClean="0"/>
              <a:t>CL</a:t>
            </a:r>
            <a:r>
              <a:rPr lang="en-US" dirty="0" smtClean="0"/>
              <a:t>/K</a:t>
            </a:r>
            <a:r>
              <a:rPr lang="en-US" baseline="-25000" dirty="0" smtClean="0"/>
              <a:t>CL</a:t>
            </a:r>
            <a:r>
              <a:rPr lang="en-US" dirty="0" smtClean="0"/>
              <a:t>) reflects the performance of the device for a short circuit condition</a:t>
            </a:r>
          </a:p>
          <a:p>
            <a:pPr lvl="1"/>
            <a:r>
              <a:rPr lang="en-US" dirty="0" smtClean="0"/>
              <a:t>Example, when the OUT pin is connected via low impedance to ground</a:t>
            </a:r>
          </a:p>
          <a:p>
            <a:r>
              <a:rPr lang="en-US" dirty="0" smtClean="0"/>
              <a:t>For applications in which the load current slowly increases (ex., creeps up due to higher system load), the data sheet specification needs to be modified</a:t>
            </a:r>
          </a:p>
          <a:p>
            <a:r>
              <a:rPr lang="en-US" dirty="0" smtClean="0"/>
              <a:t>This document details the performance for the TPSxH1x0 under this current creep condition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46962F-67DC-4E54-8E46-427F1931B00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39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TPSxH1x0 Current </a:t>
            </a:r>
            <a:r>
              <a:rPr lang="en-US" sz="3200" dirty="0"/>
              <a:t>L</a:t>
            </a:r>
            <a:r>
              <a:rPr lang="en-US" sz="3200" dirty="0" smtClean="0"/>
              <a:t>imit Tolerance Details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Current limit function </a:t>
            </a:r>
            <a:r>
              <a:rPr lang="en-US" sz="1600" dirty="0" smtClean="0"/>
              <a:t>in the TPSxH1x0 is </a:t>
            </a:r>
            <a:r>
              <a:rPr lang="en-US" sz="1600" dirty="0"/>
              <a:t>based on current mirror </a:t>
            </a:r>
            <a:r>
              <a:rPr lang="en-US" sz="1600" dirty="0" smtClean="0"/>
              <a:t>ratio scheme</a:t>
            </a:r>
            <a:endParaRPr lang="en-US" sz="1600" dirty="0"/>
          </a:p>
          <a:p>
            <a:pPr lvl="1"/>
            <a:r>
              <a:rPr lang="en-US" sz="1400" dirty="0" smtClean="0"/>
              <a:t>The current </a:t>
            </a:r>
            <a:r>
              <a:rPr lang="en-US" sz="1400" dirty="0"/>
              <a:t>mirror ratio is only defined when FET is in saturation region </a:t>
            </a:r>
          </a:p>
          <a:p>
            <a:r>
              <a:rPr lang="en-US" sz="1600" dirty="0"/>
              <a:t>Current limit tolerance defined in the datasheet </a:t>
            </a:r>
            <a:r>
              <a:rPr lang="en-US" sz="1600" dirty="0" smtClean="0"/>
              <a:t>corresponds to when the FET is in the </a:t>
            </a:r>
            <a:r>
              <a:rPr lang="en-US" sz="1600" dirty="0"/>
              <a:t>saturation </a:t>
            </a:r>
            <a:r>
              <a:rPr lang="en-US" sz="1600" dirty="0" smtClean="0"/>
              <a:t>region, </a:t>
            </a:r>
            <a:r>
              <a:rPr lang="en-US" sz="1600" dirty="0"/>
              <a:t>VDS &gt; RON x </a:t>
            </a:r>
            <a:r>
              <a:rPr lang="en-US" sz="1600" dirty="0" smtClean="0"/>
              <a:t>ID</a:t>
            </a:r>
          </a:p>
          <a:p>
            <a:pPr lvl="1"/>
            <a:r>
              <a:rPr lang="en-US" sz="1400" dirty="0" smtClean="0"/>
              <a:t>This region corresponds to a scenario in which the load current changes suddenly, such as a short circuit condition</a:t>
            </a:r>
            <a:endParaRPr lang="en-US" sz="1400" dirty="0"/>
          </a:p>
          <a:p>
            <a:r>
              <a:rPr lang="en-US" sz="1600" dirty="0"/>
              <a:t>Current limit tolerance is not defined in the datasheet when FET in </a:t>
            </a:r>
            <a:r>
              <a:rPr lang="en-US" sz="1600" dirty="0" smtClean="0"/>
              <a:t>the linear region, </a:t>
            </a:r>
            <a:r>
              <a:rPr lang="en-US" sz="1600" dirty="0"/>
              <a:t>VDS = RON x </a:t>
            </a:r>
            <a:r>
              <a:rPr lang="en-US" sz="1600" dirty="0" smtClean="0"/>
              <a:t>ID</a:t>
            </a:r>
          </a:p>
          <a:p>
            <a:pPr lvl="1"/>
            <a:r>
              <a:rPr lang="en-US" sz="1400" dirty="0" smtClean="0"/>
              <a:t>This region corresponds to a scenario in which the current creeps up slowly</a:t>
            </a:r>
            <a:endParaRPr lang="en-US" sz="1400" dirty="0"/>
          </a:p>
          <a:p>
            <a:pPr lvl="1"/>
            <a:r>
              <a:rPr lang="en-US" sz="1400" dirty="0" smtClean="0"/>
              <a:t>In other words, the load </a:t>
            </a:r>
            <a:r>
              <a:rPr lang="en-US" sz="1400" dirty="0"/>
              <a:t>current </a:t>
            </a:r>
            <a:r>
              <a:rPr lang="en-US" sz="1400" dirty="0" smtClean="0"/>
              <a:t>needs to have a </a:t>
            </a:r>
            <a:r>
              <a:rPr lang="en-US" sz="1400" dirty="0"/>
              <a:t>fast </a:t>
            </a:r>
            <a:r>
              <a:rPr lang="en-US" sz="1400" dirty="0" smtClean="0"/>
              <a:t>increase for the </a:t>
            </a:r>
            <a:r>
              <a:rPr lang="en-US" sz="1400" dirty="0"/>
              <a:t>current limit </a:t>
            </a:r>
            <a:r>
              <a:rPr lang="en-US" sz="1400" dirty="0" smtClean="0"/>
              <a:t>in the data sheet to be applicable</a:t>
            </a:r>
            <a:endParaRPr lang="en-US" sz="1400" dirty="0"/>
          </a:p>
          <a:p>
            <a:r>
              <a:rPr lang="en-US" sz="1600" dirty="0"/>
              <a:t>Load current with slow increment will not meet the datasheet specification</a:t>
            </a:r>
          </a:p>
          <a:p>
            <a:r>
              <a:rPr lang="en-US" sz="1600" dirty="0"/>
              <a:t>An overshoot up to 25% of </a:t>
            </a:r>
            <a:r>
              <a:rPr lang="en-US" sz="1600" dirty="0" smtClean="0"/>
              <a:t>the upper </a:t>
            </a:r>
            <a:r>
              <a:rPr lang="en-US" sz="1600" dirty="0"/>
              <a:t>current </a:t>
            </a:r>
            <a:r>
              <a:rPr lang="en-US" sz="1600" dirty="0" smtClean="0"/>
              <a:t>limit is expected </a:t>
            </a:r>
            <a:r>
              <a:rPr lang="en-US" sz="1600" dirty="0"/>
              <a:t>when </a:t>
            </a:r>
            <a:r>
              <a:rPr lang="en-US" sz="1600" dirty="0" smtClean="0"/>
              <a:t>there is a slow increase in current (load current creeping)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5009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71450"/>
            <a:ext cx="9030730" cy="85725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Load current increment verse time Illustration</a:t>
            </a: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61968" y="3847198"/>
            <a:ext cx="5181600" cy="65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861968" y="1504048"/>
            <a:ext cx="0" cy="2343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61968" y="3161397"/>
            <a:ext cx="4800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61969" y="2675623"/>
            <a:ext cx="4922427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61968" y="2246998"/>
            <a:ext cx="4876800" cy="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61968" y="2932798"/>
            <a:ext cx="4800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6015" y="1594922"/>
            <a:ext cx="2584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Overshoot up to 25% of upper Limit </a:t>
            </a:r>
          </a:p>
          <a:p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800" dirty="0" err="1">
                <a:solidFill>
                  <a:srgbClr val="FF0000"/>
                </a:solidFill>
              </a:rPr>
              <a:t>lim</a:t>
            </a:r>
            <a:r>
              <a:rPr lang="en-US" sz="800" dirty="0">
                <a:solidFill>
                  <a:srgbClr val="FF0000"/>
                </a:solidFill>
              </a:rPr>
              <a:t> </a:t>
            </a:r>
            <a:r>
              <a:rPr lang="en-US" sz="5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rgbClr val="FF0000"/>
                </a:solidFill>
              </a:rPr>
              <a:t>x (1 + 15</a:t>
            </a:r>
            <a:r>
              <a:rPr lang="en-US" sz="1200" dirty="0" smtClean="0">
                <a:solidFill>
                  <a:srgbClr val="FF0000"/>
                </a:solidFill>
              </a:rPr>
              <a:t>%)x(1+25%)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0609" y="2787071"/>
            <a:ext cx="17754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Typical current limit </a:t>
            </a:r>
            <a:r>
              <a:rPr lang="en-US" sz="1200" dirty="0" err="1" smtClean="0"/>
              <a:t>I</a:t>
            </a:r>
            <a:r>
              <a:rPr lang="en-US" sz="800" dirty="0" err="1" smtClean="0"/>
              <a:t>lim</a:t>
            </a:r>
            <a:endParaRPr lang="en-US" sz="800" dirty="0"/>
          </a:p>
        </p:txBody>
      </p:sp>
      <p:sp>
        <p:nvSpPr>
          <p:cNvPr id="19" name="TextBox 18"/>
          <p:cNvSpPr txBox="1"/>
          <p:nvPr/>
        </p:nvSpPr>
        <p:spPr>
          <a:xfrm>
            <a:off x="269407" y="2258539"/>
            <a:ext cx="2038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Data sheet upper current limit </a:t>
            </a:r>
            <a:r>
              <a:rPr lang="en-US" sz="1200" dirty="0" err="1" smtClean="0"/>
              <a:t>I</a:t>
            </a:r>
            <a:r>
              <a:rPr lang="en-US" sz="800" dirty="0" err="1" smtClean="0"/>
              <a:t>lim</a:t>
            </a:r>
            <a:r>
              <a:rPr lang="en-US" sz="800" dirty="0" smtClean="0"/>
              <a:t>  </a:t>
            </a:r>
            <a:r>
              <a:rPr lang="en-US" sz="1200" dirty="0" smtClean="0"/>
              <a:t>x (1 + 15%) 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240271" y="3128711"/>
            <a:ext cx="215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Data sheet lower current limit </a:t>
            </a:r>
          </a:p>
          <a:p>
            <a:pPr algn="ctr"/>
            <a:r>
              <a:rPr lang="en-US" sz="1200" dirty="0" err="1" smtClean="0"/>
              <a:t>I</a:t>
            </a:r>
            <a:r>
              <a:rPr lang="en-US" sz="800" dirty="0" err="1" smtClean="0"/>
              <a:t>lim</a:t>
            </a:r>
            <a:r>
              <a:rPr lang="en-US" sz="1200" dirty="0" smtClean="0"/>
              <a:t> x (1 -15%)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468804" y="1317923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Current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8047688" y="3764947"/>
            <a:ext cx="520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Time</a:t>
            </a:r>
            <a:endParaRPr lang="en-US" sz="1200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861968" y="2246998"/>
            <a:ext cx="3505200" cy="10858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367168" y="2258540"/>
            <a:ext cx="0" cy="4170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367168" y="2675623"/>
            <a:ext cx="12954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95568" y="2258539"/>
            <a:ext cx="0" cy="1588658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367168" y="2246998"/>
            <a:ext cx="0" cy="1588658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08696" y="3960547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Overshoot duration</a:t>
            </a:r>
          </a:p>
          <a:p>
            <a:pPr algn="ctr"/>
            <a:r>
              <a:rPr lang="en-US" sz="1200" dirty="0" smtClean="0"/>
              <a:t>(load current over the data sheet limit)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6477000" y="2363999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Load current</a:t>
            </a:r>
            <a:endParaRPr lang="en-US" b="1" dirty="0">
              <a:solidFill>
                <a:schemeClr val="tx2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27944" y="1878458"/>
            <a:ext cx="591456" cy="3122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054693" y="2523028"/>
            <a:ext cx="746128" cy="1561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3"/>
          </p:cNvCxnSpPr>
          <p:nvPr/>
        </p:nvCxnSpPr>
        <p:spPr>
          <a:xfrm>
            <a:off x="2296022" y="2925571"/>
            <a:ext cx="304167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102453" y="3161398"/>
            <a:ext cx="716947" cy="2492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481475" y="3988553"/>
            <a:ext cx="1505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Current creeping behavior</a:t>
            </a:r>
            <a:endParaRPr lang="en-US" sz="120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456254" y="3064070"/>
            <a:ext cx="521720" cy="9501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456254" y="2720204"/>
            <a:ext cx="1649702" cy="1296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990024" y="3953873"/>
            <a:ext cx="1377144" cy="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5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Current Creeping Behavior Details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33377" y="786351"/>
            <a:ext cx="4231950" cy="370944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400" dirty="0" smtClean="0"/>
              <a:t>Load current starts off below the current limit.  At this point, the FET is in the linear region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1400" dirty="0" smtClean="0"/>
              <a:t>The load current begins to increase slowly, </a:t>
            </a:r>
            <a:r>
              <a:rPr lang="en-US" sz="1400" dirty="0"/>
              <a:t>and reaches the upper limit </a:t>
            </a:r>
            <a:r>
              <a:rPr lang="en-US" sz="1400" dirty="0" err="1"/>
              <a:t>I</a:t>
            </a:r>
            <a:r>
              <a:rPr lang="en-US" sz="1000" dirty="0" err="1"/>
              <a:t>lim</a:t>
            </a:r>
            <a:r>
              <a:rPr lang="en-US" sz="1000" dirty="0"/>
              <a:t> </a:t>
            </a:r>
            <a:r>
              <a:rPr lang="en-US" sz="1400" dirty="0"/>
              <a:t>x (1 + 15</a:t>
            </a:r>
            <a:r>
              <a:rPr lang="en-US" sz="1400" dirty="0" smtClean="0"/>
              <a:t>%).  The FET </a:t>
            </a:r>
            <a:r>
              <a:rPr lang="en-US" sz="1400" dirty="0"/>
              <a:t>stays in linear region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1400" dirty="0" smtClean="0"/>
              <a:t>The load </a:t>
            </a:r>
            <a:r>
              <a:rPr lang="en-US" sz="1400" dirty="0"/>
              <a:t>current </a:t>
            </a:r>
            <a:r>
              <a:rPr lang="en-US" sz="1400" dirty="0" smtClean="0"/>
              <a:t>continues to slowly increase </a:t>
            </a:r>
            <a:r>
              <a:rPr lang="en-US" sz="1400" dirty="0"/>
              <a:t>above the upper limit and once the load current hits </a:t>
            </a:r>
            <a:r>
              <a:rPr lang="en-US" sz="1400" dirty="0" err="1"/>
              <a:t>I</a:t>
            </a:r>
            <a:r>
              <a:rPr lang="en-US" sz="1050" dirty="0" err="1"/>
              <a:t>lim</a:t>
            </a:r>
            <a:r>
              <a:rPr lang="en-US" sz="1050" dirty="0"/>
              <a:t> </a:t>
            </a:r>
            <a:r>
              <a:rPr lang="en-US" sz="1400" dirty="0"/>
              <a:t>x (1 + 15%) x </a:t>
            </a:r>
            <a:r>
              <a:rPr lang="en-US" sz="1400" dirty="0" smtClean="0"/>
              <a:t>(1 </a:t>
            </a:r>
            <a:r>
              <a:rPr lang="en-US" sz="1400" dirty="0"/>
              <a:t>+ overshoot</a:t>
            </a:r>
            <a:r>
              <a:rPr lang="en-US" sz="1400" dirty="0" smtClean="0"/>
              <a:t>), </a:t>
            </a:r>
            <a:r>
              <a:rPr lang="en-US" sz="1400" dirty="0"/>
              <a:t>the FET enters the saturation region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1400" dirty="0" smtClean="0"/>
              <a:t>The current </a:t>
            </a:r>
            <a:r>
              <a:rPr lang="en-US" sz="1400" dirty="0"/>
              <a:t>loop pulls down the FET gate drive and enters </a:t>
            </a:r>
            <a:r>
              <a:rPr lang="en-US" sz="1400" dirty="0" smtClean="0"/>
              <a:t>the saturation </a:t>
            </a:r>
            <a:r>
              <a:rPr lang="en-US" sz="1400" dirty="0"/>
              <a:t>region. The current ratio is coming back to the specified value and load current come back to </a:t>
            </a:r>
            <a:r>
              <a:rPr lang="en-US" sz="1400" dirty="0" err="1"/>
              <a:t>I</a:t>
            </a:r>
            <a:r>
              <a:rPr lang="en-US" sz="1000" dirty="0" err="1"/>
              <a:t>lim</a:t>
            </a:r>
            <a:r>
              <a:rPr lang="en-US" sz="1400" dirty="0"/>
              <a:t> x (1 + 15%)</a:t>
            </a:r>
          </a:p>
          <a:p>
            <a:endParaRPr lang="en-US" sz="1400" dirty="0"/>
          </a:p>
          <a:p>
            <a:endParaRPr lang="en-US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061" y="876509"/>
            <a:ext cx="4253013" cy="3168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75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339447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Current limit set to </a:t>
            </a:r>
            <a:r>
              <a:rPr lang="en-US" dirty="0" err="1" smtClean="0"/>
              <a:t>I</a:t>
            </a:r>
            <a:r>
              <a:rPr lang="en-US" sz="1600" dirty="0" err="1" smtClean="0"/>
              <a:t>lim</a:t>
            </a:r>
            <a:r>
              <a:rPr lang="en-US" sz="1600" dirty="0" smtClean="0"/>
              <a:t> </a:t>
            </a:r>
            <a:r>
              <a:rPr lang="en-US" dirty="0" smtClean="0"/>
              <a:t>= 1A</a:t>
            </a:r>
          </a:p>
          <a:p>
            <a:pPr lvl="1"/>
            <a:r>
              <a:rPr lang="en-US" dirty="0" smtClean="0"/>
              <a:t>Data sheet specification (i.e., short circuit current limit):</a:t>
            </a:r>
          </a:p>
          <a:p>
            <a:pPr lvl="2"/>
            <a:r>
              <a:rPr lang="en-US" dirty="0" smtClean="0"/>
              <a:t>Lower limit = 1A </a:t>
            </a:r>
            <a:r>
              <a:rPr lang="en-US" dirty="0"/>
              <a:t>x (</a:t>
            </a:r>
            <a:r>
              <a:rPr lang="en-US" dirty="0" smtClean="0"/>
              <a:t>1-0.15) </a:t>
            </a:r>
            <a:r>
              <a:rPr lang="en-US" dirty="0"/>
              <a:t>= </a:t>
            </a:r>
            <a:r>
              <a:rPr lang="en-US" dirty="0" smtClean="0"/>
              <a:t>0.85A </a:t>
            </a:r>
          </a:p>
          <a:p>
            <a:pPr lvl="2"/>
            <a:r>
              <a:rPr lang="en-US" dirty="0" smtClean="0"/>
              <a:t>Upper limit = 1A </a:t>
            </a:r>
            <a:r>
              <a:rPr lang="en-US" dirty="0"/>
              <a:t>x (1+ </a:t>
            </a:r>
            <a:r>
              <a:rPr lang="en-US" dirty="0" smtClean="0"/>
              <a:t>0.15) </a:t>
            </a:r>
            <a:r>
              <a:rPr lang="en-US" dirty="0"/>
              <a:t>= </a:t>
            </a:r>
            <a:r>
              <a:rPr lang="en-US" dirty="0" smtClean="0"/>
              <a:t>1.15A</a:t>
            </a:r>
            <a:endParaRPr lang="en-US" dirty="0"/>
          </a:p>
          <a:p>
            <a:r>
              <a:rPr lang="en-US" dirty="0" smtClean="0"/>
              <a:t>Expected accuracy during slow current creep condition</a:t>
            </a:r>
          </a:p>
          <a:p>
            <a:pPr lvl="1"/>
            <a:r>
              <a:rPr lang="en-US" dirty="0" smtClean="0"/>
              <a:t>Overshoot = 1.15A x </a:t>
            </a:r>
            <a:r>
              <a:rPr lang="en-US" dirty="0"/>
              <a:t>(1+ </a:t>
            </a:r>
            <a:r>
              <a:rPr lang="en-US" dirty="0" smtClean="0"/>
              <a:t>0.25) = 1.437A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72357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513</Words>
  <Application>Microsoft Office PowerPoint</Application>
  <PresentationFormat>On-screen Show (16:9)</PresentationFormat>
  <Paragraphs>46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FinalPowerpoint</vt:lpstr>
      <vt:lpstr>TPSxH1x0 Current Limit Tolerance</vt:lpstr>
      <vt:lpstr>TPSxH1x0 Current Limit Specification</vt:lpstr>
      <vt:lpstr>TPSxH1x0 Current Limit Tolerance Details</vt:lpstr>
      <vt:lpstr>Load current increment verse time Illustration</vt:lpstr>
      <vt:lpstr>Load Current Creeping Behavior Details</vt:lpstr>
      <vt:lpstr>Design Example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Brollo, Clementina</dc:creator>
  <cp:lastModifiedBy>Harmouch, Mahmoud</cp:lastModifiedBy>
  <cp:revision>101</cp:revision>
  <dcterms:created xsi:type="dcterms:W3CDTF">2007-12-19T20:51:45Z</dcterms:created>
  <dcterms:modified xsi:type="dcterms:W3CDTF">2018-02-09T15:30:00Z</dcterms:modified>
</cp:coreProperties>
</file>