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6"/>
  </p:notesMasterIdLst>
  <p:handoutMasterIdLst>
    <p:handoutMasterId r:id="rId7"/>
  </p:handoutMasterIdLst>
  <p:sldIdLst>
    <p:sldId id="377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A7A06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79429" autoAdjust="0"/>
  </p:normalViewPr>
  <p:slideViewPr>
    <p:cSldViewPr snapToGrid="0">
      <p:cViewPr>
        <p:scale>
          <a:sx n="125" d="100"/>
          <a:sy n="125" d="100"/>
        </p:scale>
        <p:origin x="-72" y="-4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The graphic shows the gate drives to QA and QB (red and blue) on top. QC and QD (red and blue) in the middle.</a:t>
            </a:r>
          </a:p>
          <a:p>
            <a:r>
              <a:rPr lang="en-IE" baseline="0" dirty="0" smtClean="0"/>
              <a:t>The voltage across the transformer is shown in brown at the bottom.</a:t>
            </a:r>
          </a:p>
          <a:p>
            <a:endParaRPr lang="en-IE" baseline="0" dirty="0" smtClean="0"/>
          </a:p>
          <a:p>
            <a:r>
              <a:rPr lang="en-IE" baseline="0" dirty="0" smtClean="0"/>
              <a:t>These waveforms are all at 50% duty cycle – less 1% or 2% to allow time for ZVS transitions.</a:t>
            </a:r>
          </a:p>
          <a:p>
            <a:r>
              <a:rPr lang="en-IE" baseline="0" dirty="0" smtClean="0"/>
              <a:t>OUTA and OUTB are the reference pair, they don’t change.</a:t>
            </a:r>
          </a:p>
          <a:p>
            <a:r>
              <a:rPr lang="en-IE" baseline="0" dirty="0" smtClean="0"/>
              <a:t>OUTC and OUTD are phase shifted with respect to the reference pair to control the duty cycle.</a:t>
            </a:r>
          </a:p>
          <a:p>
            <a:r>
              <a:rPr lang="en-IE" baseline="0" dirty="0" smtClean="0"/>
              <a:t>Power transfer from primary to secondary happens when ‘diagonal pairs’ of switches are on. – QA and QD or QB and QC</a:t>
            </a:r>
          </a:p>
          <a:p>
            <a:r>
              <a:rPr lang="en-IE" baseline="0" dirty="0" smtClean="0"/>
              <a:t>The transformer duty cycle is simply the proportion of the switching cycle for which voltage is applied to the transformer</a:t>
            </a:r>
          </a:p>
          <a:p>
            <a:endParaRPr lang="en-IE" baseline="0" dirty="0" smtClean="0"/>
          </a:p>
          <a:p>
            <a:endParaRPr lang="en-IE" baseline="0" dirty="0" smtClean="0"/>
          </a:p>
          <a:p>
            <a:r>
              <a:rPr lang="en-IE" baseline="0" dirty="0" smtClean="0"/>
              <a:t>I’m going to play the animation now –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0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0630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398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93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7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1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5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2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66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Phase Shifted Full Bridge</a:t>
            </a:r>
            <a:endParaRPr lang="en-IE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7010400" y="4946678"/>
            <a:ext cx="2133600" cy="154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fld id="{511AA9F3-DB07-4194-B12A-08275D3FA653}" type="slidenum">
              <a:rPr lang="en-US" sz="700" smtClean="0">
                <a:solidFill>
                  <a:srgbClr val="000000"/>
                </a:solidFill>
              </a:rPr>
              <a:pPr algn="r" eaLnBrk="1" hangingPunct="1">
                <a:defRPr/>
              </a:pPr>
              <a:t>1</a:t>
            </a:fld>
            <a:endParaRPr lang="en-US" sz="700" dirty="0" smtClean="0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296000"/>
            <a:ext cx="371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4874444" y="2475914"/>
            <a:ext cx="1366169" cy="4400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5257" y="3699856"/>
            <a:ext cx="3934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latin typeface="+mn-lt"/>
              </a:rPr>
              <a:t>Buck Derived topology</a:t>
            </a:r>
          </a:p>
          <a:p>
            <a:r>
              <a:rPr lang="en-IE" sz="1600" dirty="0" smtClean="0">
                <a:latin typeface="+mn-lt"/>
              </a:rPr>
              <a:t>OUTA, OUTB – reference pair</a:t>
            </a:r>
          </a:p>
          <a:p>
            <a:r>
              <a:rPr lang="en-IE" sz="1600" dirty="0" smtClean="0">
                <a:latin typeface="+mn-lt"/>
              </a:rPr>
              <a:t>D controlled by phase shifting OUTC &amp; OUTD</a:t>
            </a:r>
          </a:p>
          <a:p>
            <a:r>
              <a:rPr lang="en-IE" sz="1600" dirty="0" smtClean="0">
                <a:latin typeface="+mn-lt"/>
              </a:rPr>
              <a:t>QE, QF are SRs, Diode rectification is possible</a:t>
            </a:r>
            <a:endParaRPr lang="en-I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𝑂𝑈𝑇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=</m:t>
                      </m:r>
                      <m:r>
                        <a:rPr lang="en-IE" sz="1600" b="0" i="1" smtClean="0">
                          <a:latin typeface="Cambria Math"/>
                        </a:rPr>
                        <m:t>𝐷</m:t>
                      </m:r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𝐼𝑁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6524" y="4448818"/>
            <a:ext cx="37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Mouse over the waveforms to play the animation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07024" y="3906974"/>
            <a:ext cx="524796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nimation_5 trac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0763" y="811948"/>
            <a:ext cx="4752523" cy="23538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1252" y="437529"/>
            <a:ext cx="8306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PA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Left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QA, QB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9150" y="439773"/>
            <a:ext cx="1447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AP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Right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QC, QD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89" y="4810937"/>
            <a:ext cx="18197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E" sz="700" dirty="0" smtClean="0"/>
              <a:t>TI Information – Selective Disclosure</a:t>
            </a:r>
            <a:endParaRPr lang="en-IE" sz="700" dirty="0"/>
          </a:p>
        </p:txBody>
      </p:sp>
    </p:spTree>
    <p:extLst>
      <p:ext uri="{BB962C8B-B14F-4D97-AF65-F5344CB8AC3E}">
        <p14:creationId xmlns:p14="http://schemas.microsoft.com/office/powerpoint/2010/main" val="10608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ec15ac77968d0512ff10bcc44cf97e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1D30B8F-6463-40D8-9E58-620E46AC8BF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8DB964-7B6C-4FC5-9A21-DE7084205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B34489-50A0-436D-A053-29DC32B5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34325</TotalTime>
  <Words>229</Words>
  <Application>Microsoft Office PowerPoint</Application>
  <PresentationFormat>On-screen Show (16:9)</PresentationFormat>
  <Paragraphs>27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FinalPowerpoint</vt:lpstr>
      <vt:lpstr>Phase Shifted Full Bridge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suzetteh@ti.com</dc:creator>
  <cp:lastModifiedBy>Windows User</cp:lastModifiedBy>
  <cp:revision>535</cp:revision>
  <dcterms:created xsi:type="dcterms:W3CDTF">2007-12-19T20:51:45Z</dcterms:created>
  <dcterms:modified xsi:type="dcterms:W3CDTF">2018-11-15T12:53:43Z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