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7" d="100"/>
          <a:sy n="107" d="100"/>
        </p:scale>
        <p:origin x="75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E7B2E-EDD0-4643-AE9C-E2300EF7DD7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03F884-3D05-47F0-B190-2F907C1462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ACD7A9C-7506-433E-8603-C92B227150D0}"/>
              </a:ext>
            </a:extLst>
          </p:cNvPr>
          <p:cNvSpPr>
            <a:spLocks noGrp="1"/>
          </p:cNvSpPr>
          <p:nvPr>
            <p:ph type="dt" sz="half" idx="10"/>
          </p:nvPr>
        </p:nvSpPr>
        <p:spPr/>
        <p:txBody>
          <a:bodyPr/>
          <a:lstStyle/>
          <a:p>
            <a:fld id="{D24F7C93-B49A-4C86-B432-70F2CAB6D90D}" type="datetimeFigureOut">
              <a:rPr lang="en-US" smtClean="0"/>
              <a:t>1/6/2025</a:t>
            </a:fld>
            <a:endParaRPr lang="en-US"/>
          </a:p>
        </p:txBody>
      </p:sp>
      <p:sp>
        <p:nvSpPr>
          <p:cNvPr id="5" name="Footer Placeholder 4">
            <a:extLst>
              <a:ext uri="{FF2B5EF4-FFF2-40B4-BE49-F238E27FC236}">
                <a16:creationId xmlns:a16="http://schemas.microsoft.com/office/drawing/2014/main" id="{295830F1-16F9-48D6-B1C8-BF2F11F018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091FD5-69DD-44FD-B4A6-BCEC00ABAB83}"/>
              </a:ext>
            </a:extLst>
          </p:cNvPr>
          <p:cNvSpPr>
            <a:spLocks noGrp="1"/>
          </p:cNvSpPr>
          <p:nvPr>
            <p:ph type="sldNum" sz="quarter" idx="12"/>
          </p:nvPr>
        </p:nvSpPr>
        <p:spPr/>
        <p:txBody>
          <a:bodyPr/>
          <a:lstStyle/>
          <a:p>
            <a:fld id="{4196D3D1-CCC0-47BD-8FAD-8C5680627782}" type="slidenum">
              <a:rPr lang="en-US" smtClean="0"/>
              <a:t>‹#›</a:t>
            </a:fld>
            <a:endParaRPr lang="en-US"/>
          </a:p>
        </p:txBody>
      </p:sp>
    </p:spTree>
    <p:extLst>
      <p:ext uri="{BB962C8B-B14F-4D97-AF65-F5344CB8AC3E}">
        <p14:creationId xmlns:p14="http://schemas.microsoft.com/office/powerpoint/2010/main" val="2249716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B07AA-14FF-4A80-9981-74966C96A0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F4CA596-A4D6-4782-A069-84016EABDAA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53813C-3DB0-4FA4-A27B-CEE5CA5FDCB4}"/>
              </a:ext>
            </a:extLst>
          </p:cNvPr>
          <p:cNvSpPr>
            <a:spLocks noGrp="1"/>
          </p:cNvSpPr>
          <p:nvPr>
            <p:ph type="dt" sz="half" idx="10"/>
          </p:nvPr>
        </p:nvSpPr>
        <p:spPr/>
        <p:txBody>
          <a:bodyPr/>
          <a:lstStyle/>
          <a:p>
            <a:fld id="{D24F7C93-B49A-4C86-B432-70F2CAB6D90D}" type="datetimeFigureOut">
              <a:rPr lang="en-US" smtClean="0"/>
              <a:t>1/6/2025</a:t>
            </a:fld>
            <a:endParaRPr lang="en-US"/>
          </a:p>
        </p:txBody>
      </p:sp>
      <p:sp>
        <p:nvSpPr>
          <p:cNvPr id="5" name="Footer Placeholder 4">
            <a:extLst>
              <a:ext uri="{FF2B5EF4-FFF2-40B4-BE49-F238E27FC236}">
                <a16:creationId xmlns:a16="http://schemas.microsoft.com/office/drawing/2014/main" id="{E6F8FDD4-876F-4608-BF1B-8C636FEDC1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D5FD33-DE96-4FE2-96E3-D7C054000D70}"/>
              </a:ext>
            </a:extLst>
          </p:cNvPr>
          <p:cNvSpPr>
            <a:spLocks noGrp="1"/>
          </p:cNvSpPr>
          <p:nvPr>
            <p:ph type="sldNum" sz="quarter" idx="12"/>
          </p:nvPr>
        </p:nvSpPr>
        <p:spPr/>
        <p:txBody>
          <a:bodyPr/>
          <a:lstStyle/>
          <a:p>
            <a:fld id="{4196D3D1-CCC0-47BD-8FAD-8C5680627782}" type="slidenum">
              <a:rPr lang="en-US" smtClean="0"/>
              <a:t>‹#›</a:t>
            </a:fld>
            <a:endParaRPr lang="en-US"/>
          </a:p>
        </p:txBody>
      </p:sp>
    </p:spTree>
    <p:extLst>
      <p:ext uri="{BB962C8B-B14F-4D97-AF65-F5344CB8AC3E}">
        <p14:creationId xmlns:p14="http://schemas.microsoft.com/office/powerpoint/2010/main" val="839621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F15526-894A-446C-B992-2692676159C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829A3C6-8C4A-49B6-BBBF-1FBD4AD7027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45FA5B-1F05-464D-977B-6E024165EA9F}"/>
              </a:ext>
            </a:extLst>
          </p:cNvPr>
          <p:cNvSpPr>
            <a:spLocks noGrp="1"/>
          </p:cNvSpPr>
          <p:nvPr>
            <p:ph type="dt" sz="half" idx="10"/>
          </p:nvPr>
        </p:nvSpPr>
        <p:spPr/>
        <p:txBody>
          <a:bodyPr/>
          <a:lstStyle/>
          <a:p>
            <a:fld id="{D24F7C93-B49A-4C86-B432-70F2CAB6D90D}" type="datetimeFigureOut">
              <a:rPr lang="en-US" smtClean="0"/>
              <a:t>1/6/2025</a:t>
            </a:fld>
            <a:endParaRPr lang="en-US"/>
          </a:p>
        </p:txBody>
      </p:sp>
      <p:sp>
        <p:nvSpPr>
          <p:cNvPr id="5" name="Footer Placeholder 4">
            <a:extLst>
              <a:ext uri="{FF2B5EF4-FFF2-40B4-BE49-F238E27FC236}">
                <a16:creationId xmlns:a16="http://schemas.microsoft.com/office/drawing/2014/main" id="{57AFA772-F78E-449F-88DD-D9A24759F3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015801-E7A7-4443-BC3F-24CC2F915F93}"/>
              </a:ext>
            </a:extLst>
          </p:cNvPr>
          <p:cNvSpPr>
            <a:spLocks noGrp="1"/>
          </p:cNvSpPr>
          <p:nvPr>
            <p:ph type="sldNum" sz="quarter" idx="12"/>
          </p:nvPr>
        </p:nvSpPr>
        <p:spPr/>
        <p:txBody>
          <a:bodyPr/>
          <a:lstStyle/>
          <a:p>
            <a:fld id="{4196D3D1-CCC0-47BD-8FAD-8C5680627782}" type="slidenum">
              <a:rPr lang="en-US" smtClean="0"/>
              <a:t>‹#›</a:t>
            </a:fld>
            <a:endParaRPr lang="en-US"/>
          </a:p>
        </p:txBody>
      </p:sp>
    </p:spTree>
    <p:extLst>
      <p:ext uri="{BB962C8B-B14F-4D97-AF65-F5344CB8AC3E}">
        <p14:creationId xmlns:p14="http://schemas.microsoft.com/office/powerpoint/2010/main" val="1222325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BC565-06CD-4484-BDE4-90B3460FE4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259AEF-DD99-4AC8-9FD0-3CD3E6B0E9D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A7BF10-178C-41A3-8D84-766BA74F0520}"/>
              </a:ext>
            </a:extLst>
          </p:cNvPr>
          <p:cNvSpPr>
            <a:spLocks noGrp="1"/>
          </p:cNvSpPr>
          <p:nvPr>
            <p:ph type="dt" sz="half" idx="10"/>
          </p:nvPr>
        </p:nvSpPr>
        <p:spPr/>
        <p:txBody>
          <a:bodyPr/>
          <a:lstStyle/>
          <a:p>
            <a:fld id="{D24F7C93-B49A-4C86-B432-70F2CAB6D90D}" type="datetimeFigureOut">
              <a:rPr lang="en-US" smtClean="0"/>
              <a:t>1/6/2025</a:t>
            </a:fld>
            <a:endParaRPr lang="en-US"/>
          </a:p>
        </p:txBody>
      </p:sp>
      <p:sp>
        <p:nvSpPr>
          <p:cNvPr id="5" name="Footer Placeholder 4">
            <a:extLst>
              <a:ext uri="{FF2B5EF4-FFF2-40B4-BE49-F238E27FC236}">
                <a16:creationId xmlns:a16="http://schemas.microsoft.com/office/drawing/2014/main" id="{DACDB0A1-4877-4DB0-AE04-A67D306B7D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C0741E-F5EF-4BB9-AE18-0314F271E68C}"/>
              </a:ext>
            </a:extLst>
          </p:cNvPr>
          <p:cNvSpPr>
            <a:spLocks noGrp="1"/>
          </p:cNvSpPr>
          <p:nvPr>
            <p:ph type="sldNum" sz="quarter" idx="12"/>
          </p:nvPr>
        </p:nvSpPr>
        <p:spPr/>
        <p:txBody>
          <a:bodyPr/>
          <a:lstStyle/>
          <a:p>
            <a:fld id="{4196D3D1-CCC0-47BD-8FAD-8C5680627782}" type="slidenum">
              <a:rPr lang="en-US" smtClean="0"/>
              <a:t>‹#›</a:t>
            </a:fld>
            <a:endParaRPr lang="en-US"/>
          </a:p>
        </p:txBody>
      </p:sp>
    </p:spTree>
    <p:extLst>
      <p:ext uri="{BB962C8B-B14F-4D97-AF65-F5344CB8AC3E}">
        <p14:creationId xmlns:p14="http://schemas.microsoft.com/office/powerpoint/2010/main" val="4135055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F04CD-44FD-4DCF-B9DD-282D0F35356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2A2912E-5EBB-41C1-BCEF-8BC0A7FB60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061D5C7-CEB9-4A03-BBA3-B51FF76A1819}"/>
              </a:ext>
            </a:extLst>
          </p:cNvPr>
          <p:cNvSpPr>
            <a:spLocks noGrp="1"/>
          </p:cNvSpPr>
          <p:nvPr>
            <p:ph type="dt" sz="half" idx="10"/>
          </p:nvPr>
        </p:nvSpPr>
        <p:spPr/>
        <p:txBody>
          <a:bodyPr/>
          <a:lstStyle/>
          <a:p>
            <a:fld id="{D24F7C93-B49A-4C86-B432-70F2CAB6D90D}" type="datetimeFigureOut">
              <a:rPr lang="en-US" smtClean="0"/>
              <a:t>1/6/2025</a:t>
            </a:fld>
            <a:endParaRPr lang="en-US"/>
          </a:p>
        </p:txBody>
      </p:sp>
      <p:sp>
        <p:nvSpPr>
          <p:cNvPr id="5" name="Footer Placeholder 4">
            <a:extLst>
              <a:ext uri="{FF2B5EF4-FFF2-40B4-BE49-F238E27FC236}">
                <a16:creationId xmlns:a16="http://schemas.microsoft.com/office/drawing/2014/main" id="{C58E8379-E6EC-4009-BBF9-FBB01E016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58EC09-20ED-421C-8F4F-E693EA8A655A}"/>
              </a:ext>
            </a:extLst>
          </p:cNvPr>
          <p:cNvSpPr>
            <a:spLocks noGrp="1"/>
          </p:cNvSpPr>
          <p:nvPr>
            <p:ph type="sldNum" sz="quarter" idx="12"/>
          </p:nvPr>
        </p:nvSpPr>
        <p:spPr/>
        <p:txBody>
          <a:bodyPr/>
          <a:lstStyle/>
          <a:p>
            <a:fld id="{4196D3D1-CCC0-47BD-8FAD-8C5680627782}" type="slidenum">
              <a:rPr lang="en-US" smtClean="0"/>
              <a:t>‹#›</a:t>
            </a:fld>
            <a:endParaRPr lang="en-US"/>
          </a:p>
        </p:txBody>
      </p:sp>
    </p:spTree>
    <p:extLst>
      <p:ext uri="{BB962C8B-B14F-4D97-AF65-F5344CB8AC3E}">
        <p14:creationId xmlns:p14="http://schemas.microsoft.com/office/powerpoint/2010/main" val="2815583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BC468-8FC6-4944-AA00-263159FBC9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418465-65E0-48EC-8D20-B4B91A69C72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18FDD43-35FB-4E85-90D2-402B54C0C9B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FB40ACE-C582-470C-8D3F-2B42DFE76947}"/>
              </a:ext>
            </a:extLst>
          </p:cNvPr>
          <p:cNvSpPr>
            <a:spLocks noGrp="1"/>
          </p:cNvSpPr>
          <p:nvPr>
            <p:ph type="dt" sz="half" idx="10"/>
          </p:nvPr>
        </p:nvSpPr>
        <p:spPr/>
        <p:txBody>
          <a:bodyPr/>
          <a:lstStyle/>
          <a:p>
            <a:fld id="{D24F7C93-B49A-4C86-B432-70F2CAB6D90D}" type="datetimeFigureOut">
              <a:rPr lang="en-US" smtClean="0"/>
              <a:t>1/6/2025</a:t>
            </a:fld>
            <a:endParaRPr lang="en-US"/>
          </a:p>
        </p:txBody>
      </p:sp>
      <p:sp>
        <p:nvSpPr>
          <p:cNvPr id="6" name="Footer Placeholder 5">
            <a:extLst>
              <a:ext uri="{FF2B5EF4-FFF2-40B4-BE49-F238E27FC236}">
                <a16:creationId xmlns:a16="http://schemas.microsoft.com/office/drawing/2014/main" id="{6F6EB272-D9B5-42D0-A8AF-D4929C7996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190999-E39C-4D95-A703-4B6B004EA709}"/>
              </a:ext>
            </a:extLst>
          </p:cNvPr>
          <p:cNvSpPr>
            <a:spLocks noGrp="1"/>
          </p:cNvSpPr>
          <p:nvPr>
            <p:ph type="sldNum" sz="quarter" idx="12"/>
          </p:nvPr>
        </p:nvSpPr>
        <p:spPr/>
        <p:txBody>
          <a:bodyPr/>
          <a:lstStyle/>
          <a:p>
            <a:fld id="{4196D3D1-CCC0-47BD-8FAD-8C5680627782}" type="slidenum">
              <a:rPr lang="en-US" smtClean="0"/>
              <a:t>‹#›</a:t>
            </a:fld>
            <a:endParaRPr lang="en-US"/>
          </a:p>
        </p:txBody>
      </p:sp>
    </p:spTree>
    <p:extLst>
      <p:ext uri="{BB962C8B-B14F-4D97-AF65-F5344CB8AC3E}">
        <p14:creationId xmlns:p14="http://schemas.microsoft.com/office/powerpoint/2010/main" val="3712516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28CCF-D061-43C1-B079-8074A3072D2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A219EF5-8193-4E67-BD53-BCB4816F9F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4A729D3-72C3-4EAE-8DA9-8DFF67E09A1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311715B-E052-429D-BE57-2FF3711AB8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5BDBCDD-3403-45BC-AC0A-900F9322F9D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8799FE-D0A0-4DB5-B965-B5F990FDA2C0}"/>
              </a:ext>
            </a:extLst>
          </p:cNvPr>
          <p:cNvSpPr>
            <a:spLocks noGrp="1"/>
          </p:cNvSpPr>
          <p:nvPr>
            <p:ph type="dt" sz="half" idx="10"/>
          </p:nvPr>
        </p:nvSpPr>
        <p:spPr/>
        <p:txBody>
          <a:bodyPr/>
          <a:lstStyle/>
          <a:p>
            <a:fld id="{D24F7C93-B49A-4C86-B432-70F2CAB6D90D}" type="datetimeFigureOut">
              <a:rPr lang="en-US" smtClean="0"/>
              <a:t>1/6/2025</a:t>
            </a:fld>
            <a:endParaRPr lang="en-US"/>
          </a:p>
        </p:txBody>
      </p:sp>
      <p:sp>
        <p:nvSpPr>
          <p:cNvPr id="8" name="Footer Placeholder 7">
            <a:extLst>
              <a:ext uri="{FF2B5EF4-FFF2-40B4-BE49-F238E27FC236}">
                <a16:creationId xmlns:a16="http://schemas.microsoft.com/office/drawing/2014/main" id="{36B64106-7EC8-48CC-8AC6-6A9461BCB0C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C9F2562-D2DF-4418-BE15-052AC070F194}"/>
              </a:ext>
            </a:extLst>
          </p:cNvPr>
          <p:cNvSpPr>
            <a:spLocks noGrp="1"/>
          </p:cNvSpPr>
          <p:nvPr>
            <p:ph type="sldNum" sz="quarter" idx="12"/>
          </p:nvPr>
        </p:nvSpPr>
        <p:spPr/>
        <p:txBody>
          <a:bodyPr/>
          <a:lstStyle/>
          <a:p>
            <a:fld id="{4196D3D1-CCC0-47BD-8FAD-8C5680627782}" type="slidenum">
              <a:rPr lang="en-US" smtClean="0"/>
              <a:t>‹#›</a:t>
            </a:fld>
            <a:endParaRPr lang="en-US"/>
          </a:p>
        </p:txBody>
      </p:sp>
    </p:spTree>
    <p:extLst>
      <p:ext uri="{BB962C8B-B14F-4D97-AF65-F5344CB8AC3E}">
        <p14:creationId xmlns:p14="http://schemas.microsoft.com/office/powerpoint/2010/main" val="1351310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FBACA-B66C-438B-9CA8-330BAC0DB2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CEA4202-C8E8-41EB-8B1B-4D1AC141E385}"/>
              </a:ext>
            </a:extLst>
          </p:cNvPr>
          <p:cNvSpPr>
            <a:spLocks noGrp="1"/>
          </p:cNvSpPr>
          <p:nvPr>
            <p:ph type="dt" sz="half" idx="10"/>
          </p:nvPr>
        </p:nvSpPr>
        <p:spPr/>
        <p:txBody>
          <a:bodyPr/>
          <a:lstStyle/>
          <a:p>
            <a:fld id="{D24F7C93-B49A-4C86-B432-70F2CAB6D90D}" type="datetimeFigureOut">
              <a:rPr lang="en-US" smtClean="0"/>
              <a:t>1/6/2025</a:t>
            </a:fld>
            <a:endParaRPr lang="en-US"/>
          </a:p>
        </p:txBody>
      </p:sp>
      <p:sp>
        <p:nvSpPr>
          <p:cNvPr id="4" name="Footer Placeholder 3">
            <a:extLst>
              <a:ext uri="{FF2B5EF4-FFF2-40B4-BE49-F238E27FC236}">
                <a16:creationId xmlns:a16="http://schemas.microsoft.com/office/drawing/2014/main" id="{AAE5DCA3-A605-4B35-9D41-D86216EB84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121DA51-0852-47C0-A8DE-64955FE5FFF4}"/>
              </a:ext>
            </a:extLst>
          </p:cNvPr>
          <p:cNvSpPr>
            <a:spLocks noGrp="1"/>
          </p:cNvSpPr>
          <p:nvPr>
            <p:ph type="sldNum" sz="quarter" idx="12"/>
          </p:nvPr>
        </p:nvSpPr>
        <p:spPr/>
        <p:txBody>
          <a:bodyPr/>
          <a:lstStyle/>
          <a:p>
            <a:fld id="{4196D3D1-CCC0-47BD-8FAD-8C5680627782}" type="slidenum">
              <a:rPr lang="en-US" smtClean="0"/>
              <a:t>‹#›</a:t>
            </a:fld>
            <a:endParaRPr lang="en-US"/>
          </a:p>
        </p:txBody>
      </p:sp>
    </p:spTree>
    <p:extLst>
      <p:ext uri="{BB962C8B-B14F-4D97-AF65-F5344CB8AC3E}">
        <p14:creationId xmlns:p14="http://schemas.microsoft.com/office/powerpoint/2010/main" val="326648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5AE550-DBC3-411D-8A7B-8032AD458135}"/>
              </a:ext>
            </a:extLst>
          </p:cNvPr>
          <p:cNvSpPr>
            <a:spLocks noGrp="1"/>
          </p:cNvSpPr>
          <p:nvPr>
            <p:ph type="dt" sz="half" idx="10"/>
          </p:nvPr>
        </p:nvSpPr>
        <p:spPr/>
        <p:txBody>
          <a:bodyPr/>
          <a:lstStyle/>
          <a:p>
            <a:fld id="{D24F7C93-B49A-4C86-B432-70F2CAB6D90D}" type="datetimeFigureOut">
              <a:rPr lang="en-US" smtClean="0"/>
              <a:t>1/6/2025</a:t>
            </a:fld>
            <a:endParaRPr lang="en-US"/>
          </a:p>
        </p:txBody>
      </p:sp>
      <p:sp>
        <p:nvSpPr>
          <p:cNvPr id="3" name="Footer Placeholder 2">
            <a:extLst>
              <a:ext uri="{FF2B5EF4-FFF2-40B4-BE49-F238E27FC236}">
                <a16:creationId xmlns:a16="http://schemas.microsoft.com/office/drawing/2014/main" id="{FABED454-906D-4C15-AB76-D9A2E4DD8E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C1F3824-BF39-4D01-90F9-6496912504EF}"/>
              </a:ext>
            </a:extLst>
          </p:cNvPr>
          <p:cNvSpPr>
            <a:spLocks noGrp="1"/>
          </p:cNvSpPr>
          <p:nvPr>
            <p:ph type="sldNum" sz="quarter" idx="12"/>
          </p:nvPr>
        </p:nvSpPr>
        <p:spPr/>
        <p:txBody>
          <a:bodyPr/>
          <a:lstStyle/>
          <a:p>
            <a:fld id="{4196D3D1-CCC0-47BD-8FAD-8C5680627782}" type="slidenum">
              <a:rPr lang="en-US" smtClean="0"/>
              <a:t>‹#›</a:t>
            </a:fld>
            <a:endParaRPr lang="en-US"/>
          </a:p>
        </p:txBody>
      </p:sp>
    </p:spTree>
    <p:extLst>
      <p:ext uri="{BB962C8B-B14F-4D97-AF65-F5344CB8AC3E}">
        <p14:creationId xmlns:p14="http://schemas.microsoft.com/office/powerpoint/2010/main" val="3165914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D3D09-C6A5-4BB6-8806-7FFBF36FAC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4839908-B635-4DFC-83F7-3A66955C21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3BC222-0CB7-4974-82AF-4779D6E803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F0F6613-A9B7-4239-81B5-90E4D5E2B9A4}"/>
              </a:ext>
            </a:extLst>
          </p:cNvPr>
          <p:cNvSpPr>
            <a:spLocks noGrp="1"/>
          </p:cNvSpPr>
          <p:nvPr>
            <p:ph type="dt" sz="half" idx="10"/>
          </p:nvPr>
        </p:nvSpPr>
        <p:spPr/>
        <p:txBody>
          <a:bodyPr/>
          <a:lstStyle/>
          <a:p>
            <a:fld id="{D24F7C93-B49A-4C86-B432-70F2CAB6D90D}" type="datetimeFigureOut">
              <a:rPr lang="en-US" smtClean="0"/>
              <a:t>1/6/2025</a:t>
            </a:fld>
            <a:endParaRPr lang="en-US"/>
          </a:p>
        </p:txBody>
      </p:sp>
      <p:sp>
        <p:nvSpPr>
          <p:cNvPr id="6" name="Footer Placeholder 5">
            <a:extLst>
              <a:ext uri="{FF2B5EF4-FFF2-40B4-BE49-F238E27FC236}">
                <a16:creationId xmlns:a16="http://schemas.microsoft.com/office/drawing/2014/main" id="{DEED5A7E-50AB-47D8-B62A-73D4F90D13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BB265F-9DD1-4B8E-90BE-9C7E5EABC6C5}"/>
              </a:ext>
            </a:extLst>
          </p:cNvPr>
          <p:cNvSpPr>
            <a:spLocks noGrp="1"/>
          </p:cNvSpPr>
          <p:nvPr>
            <p:ph type="sldNum" sz="quarter" idx="12"/>
          </p:nvPr>
        </p:nvSpPr>
        <p:spPr/>
        <p:txBody>
          <a:bodyPr/>
          <a:lstStyle/>
          <a:p>
            <a:fld id="{4196D3D1-CCC0-47BD-8FAD-8C5680627782}" type="slidenum">
              <a:rPr lang="en-US" smtClean="0"/>
              <a:t>‹#›</a:t>
            </a:fld>
            <a:endParaRPr lang="en-US"/>
          </a:p>
        </p:txBody>
      </p:sp>
    </p:spTree>
    <p:extLst>
      <p:ext uri="{BB962C8B-B14F-4D97-AF65-F5344CB8AC3E}">
        <p14:creationId xmlns:p14="http://schemas.microsoft.com/office/powerpoint/2010/main" val="3738572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44055-DC71-49AA-87C3-1E57657F57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1400FC-34CD-46F0-B1C8-AF48F8BA6A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91753C-7D11-4808-9575-067A0248BB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9F2B2E5-13F7-436C-93A0-B2E41FC48D63}"/>
              </a:ext>
            </a:extLst>
          </p:cNvPr>
          <p:cNvSpPr>
            <a:spLocks noGrp="1"/>
          </p:cNvSpPr>
          <p:nvPr>
            <p:ph type="dt" sz="half" idx="10"/>
          </p:nvPr>
        </p:nvSpPr>
        <p:spPr/>
        <p:txBody>
          <a:bodyPr/>
          <a:lstStyle/>
          <a:p>
            <a:fld id="{D24F7C93-B49A-4C86-B432-70F2CAB6D90D}" type="datetimeFigureOut">
              <a:rPr lang="en-US" smtClean="0"/>
              <a:t>1/6/2025</a:t>
            </a:fld>
            <a:endParaRPr lang="en-US"/>
          </a:p>
        </p:txBody>
      </p:sp>
      <p:sp>
        <p:nvSpPr>
          <p:cNvPr id="6" name="Footer Placeholder 5">
            <a:extLst>
              <a:ext uri="{FF2B5EF4-FFF2-40B4-BE49-F238E27FC236}">
                <a16:creationId xmlns:a16="http://schemas.microsoft.com/office/drawing/2014/main" id="{E24C7B7E-7C7B-47E3-8E8F-6AC7877EE6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F411AD-DA36-4ADA-A83F-4D19F8B609FC}"/>
              </a:ext>
            </a:extLst>
          </p:cNvPr>
          <p:cNvSpPr>
            <a:spLocks noGrp="1"/>
          </p:cNvSpPr>
          <p:nvPr>
            <p:ph type="sldNum" sz="quarter" idx="12"/>
          </p:nvPr>
        </p:nvSpPr>
        <p:spPr/>
        <p:txBody>
          <a:bodyPr/>
          <a:lstStyle/>
          <a:p>
            <a:fld id="{4196D3D1-CCC0-47BD-8FAD-8C5680627782}" type="slidenum">
              <a:rPr lang="en-US" smtClean="0"/>
              <a:t>‹#›</a:t>
            </a:fld>
            <a:endParaRPr lang="en-US"/>
          </a:p>
        </p:txBody>
      </p:sp>
    </p:spTree>
    <p:extLst>
      <p:ext uri="{BB962C8B-B14F-4D97-AF65-F5344CB8AC3E}">
        <p14:creationId xmlns:p14="http://schemas.microsoft.com/office/powerpoint/2010/main" val="767533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E2749B-00C3-467B-8785-D82C129A42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A09410-5ABE-4A83-8DC2-C13F9160D2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AC7FF3-98DE-4C3A-B15C-167147A857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4F7C93-B49A-4C86-B432-70F2CAB6D90D}" type="datetimeFigureOut">
              <a:rPr lang="en-US" smtClean="0"/>
              <a:t>1/6/2025</a:t>
            </a:fld>
            <a:endParaRPr lang="en-US"/>
          </a:p>
        </p:txBody>
      </p:sp>
      <p:sp>
        <p:nvSpPr>
          <p:cNvPr id="5" name="Footer Placeholder 4">
            <a:extLst>
              <a:ext uri="{FF2B5EF4-FFF2-40B4-BE49-F238E27FC236}">
                <a16:creationId xmlns:a16="http://schemas.microsoft.com/office/drawing/2014/main" id="{F7747823-3900-4121-AEE1-AB9FD0E0E9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E5604FB-DF70-4E30-9A55-95C46D2FF7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96D3D1-CCC0-47BD-8FAD-8C5680627782}" type="slidenum">
              <a:rPr lang="en-US" smtClean="0"/>
              <a:t>‹#›</a:t>
            </a:fld>
            <a:endParaRPr lang="en-US"/>
          </a:p>
        </p:txBody>
      </p:sp>
    </p:spTree>
    <p:extLst>
      <p:ext uri="{BB962C8B-B14F-4D97-AF65-F5344CB8AC3E}">
        <p14:creationId xmlns:p14="http://schemas.microsoft.com/office/powerpoint/2010/main" val="40417914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EF46A12-8241-4152-BB9C-BA6DC343745C}"/>
              </a:ext>
            </a:extLst>
          </p:cNvPr>
          <p:cNvSpPr txBox="1"/>
          <p:nvPr/>
        </p:nvSpPr>
        <p:spPr>
          <a:xfrm>
            <a:off x="8009793" y="351692"/>
            <a:ext cx="3823098" cy="738664"/>
          </a:xfrm>
          <a:prstGeom prst="rect">
            <a:avLst/>
          </a:prstGeom>
          <a:noFill/>
        </p:spPr>
        <p:txBody>
          <a:bodyPr wrap="none" rtlCol="0">
            <a:spAutoFit/>
          </a:bodyPr>
          <a:lstStyle/>
          <a:p>
            <a:r>
              <a:rPr lang="en-US" sz="1400" dirty="0">
                <a:latin typeface="Abadi Extra Light" panose="020B0204020104020204" pitchFamily="34" charset="0"/>
              </a:rPr>
              <a:t>EVM setup: ILIM = 3A, ITIMER = 2ms;</a:t>
            </a:r>
          </a:p>
          <a:p>
            <a:r>
              <a:rPr lang="en-US" sz="1400" dirty="0">
                <a:latin typeface="Abadi Extra Light" panose="020B0204020104020204" pitchFamily="34" charset="0"/>
              </a:rPr>
              <a:t>4ms/16ms CR load cycle</a:t>
            </a:r>
          </a:p>
          <a:p>
            <a:r>
              <a:rPr lang="en-US" sz="1400" dirty="0">
                <a:latin typeface="Abadi Extra Light" panose="020B0204020104020204" pitchFamily="34" charset="0"/>
              </a:rPr>
              <a:t>Increased the load and captured using the trigger </a:t>
            </a:r>
          </a:p>
        </p:txBody>
      </p:sp>
      <p:pic>
        <p:nvPicPr>
          <p:cNvPr id="6" name="Picture 5">
            <a:extLst>
              <a:ext uri="{FF2B5EF4-FFF2-40B4-BE49-F238E27FC236}">
                <a16:creationId xmlns:a16="http://schemas.microsoft.com/office/drawing/2014/main" id="{2F091075-C433-4927-BA06-5851B88CFB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8575" y="351692"/>
            <a:ext cx="3938954" cy="2831123"/>
          </a:xfrm>
          <a:prstGeom prst="rect">
            <a:avLst/>
          </a:prstGeom>
        </p:spPr>
      </p:pic>
      <p:sp>
        <p:nvSpPr>
          <p:cNvPr id="7" name="TextBox 6">
            <a:extLst>
              <a:ext uri="{FF2B5EF4-FFF2-40B4-BE49-F238E27FC236}">
                <a16:creationId xmlns:a16="http://schemas.microsoft.com/office/drawing/2014/main" id="{EF825359-A259-44EA-B64F-152F0EF39887}"/>
              </a:ext>
            </a:extLst>
          </p:cNvPr>
          <p:cNvSpPr txBox="1"/>
          <p:nvPr/>
        </p:nvSpPr>
        <p:spPr>
          <a:xfrm>
            <a:off x="4806637" y="893453"/>
            <a:ext cx="3026105" cy="2308324"/>
          </a:xfrm>
          <a:prstGeom prst="rect">
            <a:avLst/>
          </a:prstGeom>
          <a:noFill/>
        </p:spPr>
        <p:txBody>
          <a:bodyPr wrap="square" rtlCol="0">
            <a:spAutoFit/>
          </a:bodyPr>
          <a:lstStyle/>
          <a:p>
            <a:r>
              <a:rPr lang="en-US" dirty="0"/>
              <a:t>Here we see the load is triggering the fault timer but before the timer expires, the fault condition is cleared and once it triggers (higher load condition applied), the device goes into latch off mode and doesn’t perform any retries.</a:t>
            </a:r>
          </a:p>
        </p:txBody>
      </p:sp>
      <p:pic>
        <p:nvPicPr>
          <p:cNvPr id="9" name="Picture 8">
            <a:extLst>
              <a:ext uri="{FF2B5EF4-FFF2-40B4-BE49-F238E27FC236}">
                <a16:creationId xmlns:a16="http://schemas.microsoft.com/office/drawing/2014/main" id="{D897ACBD-164A-4967-B6FB-D3DA772873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1837" y="3675185"/>
            <a:ext cx="3938954" cy="2831123"/>
          </a:xfrm>
          <a:prstGeom prst="rect">
            <a:avLst/>
          </a:prstGeom>
        </p:spPr>
      </p:pic>
      <p:pic>
        <p:nvPicPr>
          <p:cNvPr id="11" name="Picture 10">
            <a:extLst>
              <a:ext uri="{FF2B5EF4-FFF2-40B4-BE49-F238E27FC236}">
                <a16:creationId xmlns:a16="http://schemas.microsoft.com/office/drawing/2014/main" id="{2193A138-A685-4578-B0D6-17E8131D42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33367" y="3694147"/>
            <a:ext cx="3938955" cy="2831123"/>
          </a:xfrm>
          <a:prstGeom prst="rect">
            <a:avLst/>
          </a:prstGeom>
        </p:spPr>
      </p:pic>
      <p:cxnSp>
        <p:nvCxnSpPr>
          <p:cNvPr id="13" name="Straight Arrow Connector 12">
            <a:extLst>
              <a:ext uri="{FF2B5EF4-FFF2-40B4-BE49-F238E27FC236}">
                <a16:creationId xmlns:a16="http://schemas.microsoft.com/office/drawing/2014/main" id="{820CAF11-2156-4C80-9557-B2957E6B8DD5}"/>
              </a:ext>
            </a:extLst>
          </p:cNvPr>
          <p:cNvCxnSpPr>
            <a:cxnSpLocks/>
          </p:cNvCxnSpPr>
          <p:nvPr/>
        </p:nvCxnSpPr>
        <p:spPr>
          <a:xfrm>
            <a:off x="2312894" y="2017059"/>
            <a:ext cx="0" cy="285077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0AD4261C-FB24-4E52-AC90-6AE79E2FB056}"/>
              </a:ext>
            </a:extLst>
          </p:cNvPr>
          <p:cNvCxnSpPr>
            <a:cxnSpLocks/>
          </p:cNvCxnSpPr>
          <p:nvPr/>
        </p:nvCxnSpPr>
        <p:spPr>
          <a:xfrm>
            <a:off x="2312894" y="2017059"/>
            <a:ext cx="3783106" cy="299421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EA6B6D5E-4333-4B52-9519-C0339C9A2DC4}"/>
              </a:ext>
            </a:extLst>
          </p:cNvPr>
          <p:cNvSpPr txBox="1"/>
          <p:nvPr/>
        </p:nvSpPr>
        <p:spPr>
          <a:xfrm>
            <a:off x="8687664" y="1705487"/>
            <a:ext cx="3026105" cy="1477328"/>
          </a:xfrm>
          <a:prstGeom prst="rect">
            <a:avLst/>
          </a:prstGeom>
          <a:noFill/>
        </p:spPr>
        <p:txBody>
          <a:bodyPr wrap="square" rtlCol="0">
            <a:spAutoFit/>
          </a:bodyPr>
          <a:lstStyle/>
          <a:p>
            <a:r>
              <a:rPr lang="en-US" dirty="0"/>
              <a:t>Here we see when the load is detected as more than ILIM; ITIMER is discharging for 2ms as intended but after that the load goes away due to cycling</a:t>
            </a:r>
          </a:p>
        </p:txBody>
      </p:sp>
      <p:sp>
        <p:nvSpPr>
          <p:cNvPr id="21" name="TextBox 20">
            <a:extLst>
              <a:ext uri="{FF2B5EF4-FFF2-40B4-BE49-F238E27FC236}">
                <a16:creationId xmlns:a16="http://schemas.microsoft.com/office/drawing/2014/main" id="{46691D10-8773-4223-AA43-EBE2D96D66F5}"/>
              </a:ext>
            </a:extLst>
          </p:cNvPr>
          <p:cNvSpPr txBox="1"/>
          <p:nvPr/>
        </p:nvSpPr>
        <p:spPr>
          <a:xfrm>
            <a:off x="8806786" y="4352082"/>
            <a:ext cx="3026105" cy="1200329"/>
          </a:xfrm>
          <a:prstGeom prst="rect">
            <a:avLst/>
          </a:prstGeom>
          <a:noFill/>
        </p:spPr>
        <p:txBody>
          <a:bodyPr wrap="square" rtlCol="0">
            <a:spAutoFit/>
          </a:bodyPr>
          <a:lstStyle/>
          <a:p>
            <a:r>
              <a:rPr lang="en-US" dirty="0"/>
              <a:t>Here we see when the load is on for 4ms but is taking some time to reach the max load condition.</a:t>
            </a:r>
          </a:p>
        </p:txBody>
      </p:sp>
      <p:cxnSp>
        <p:nvCxnSpPr>
          <p:cNvPr id="23" name="Straight Arrow Connector 22">
            <a:extLst>
              <a:ext uri="{FF2B5EF4-FFF2-40B4-BE49-F238E27FC236}">
                <a16:creationId xmlns:a16="http://schemas.microsoft.com/office/drawing/2014/main" id="{2FAC92F7-0753-4E6D-88D2-4B8C50B0E95F}"/>
              </a:ext>
            </a:extLst>
          </p:cNvPr>
          <p:cNvCxnSpPr/>
          <p:nvPr/>
        </p:nvCxnSpPr>
        <p:spPr>
          <a:xfrm flipV="1">
            <a:off x="4527529" y="5503641"/>
            <a:ext cx="4526824" cy="8433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9815BA19-EE41-4824-B962-01265C71D8EA}"/>
              </a:ext>
            </a:extLst>
          </p:cNvPr>
          <p:cNvCxnSpPr/>
          <p:nvPr/>
        </p:nvCxnSpPr>
        <p:spPr>
          <a:xfrm flipV="1">
            <a:off x="8009793" y="3182815"/>
            <a:ext cx="796993" cy="10362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B30B69DF-262F-4571-B516-AC162B0CBF19}"/>
              </a:ext>
            </a:extLst>
          </p:cNvPr>
          <p:cNvCxnSpPr/>
          <p:nvPr/>
        </p:nvCxnSpPr>
        <p:spPr>
          <a:xfrm>
            <a:off x="4320048" y="2115671"/>
            <a:ext cx="48658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3909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EF46A12-8241-4152-BB9C-BA6DC343745C}"/>
              </a:ext>
            </a:extLst>
          </p:cNvPr>
          <p:cNvSpPr txBox="1"/>
          <p:nvPr/>
        </p:nvSpPr>
        <p:spPr>
          <a:xfrm>
            <a:off x="8009793" y="351692"/>
            <a:ext cx="3823098" cy="738664"/>
          </a:xfrm>
          <a:prstGeom prst="rect">
            <a:avLst/>
          </a:prstGeom>
          <a:noFill/>
        </p:spPr>
        <p:txBody>
          <a:bodyPr wrap="none" rtlCol="0">
            <a:spAutoFit/>
          </a:bodyPr>
          <a:lstStyle/>
          <a:p>
            <a:r>
              <a:rPr lang="en-US" sz="1400" dirty="0">
                <a:latin typeface="Abadi Extra Light" panose="020B0204020104020204" pitchFamily="34" charset="0"/>
              </a:rPr>
              <a:t>EVM setup: ILIM = 3A, ITIMER = 2ms;</a:t>
            </a:r>
          </a:p>
          <a:p>
            <a:r>
              <a:rPr lang="en-US" sz="1400" dirty="0">
                <a:latin typeface="Abadi Extra Light" panose="020B0204020104020204" pitchFamily="34" charset="0"/>
              </a:rPr>
              <a:t>10ms/40ms CR load cycle</a:t>
            </a:r>
          </a:p>
          <a:p>
            <a:r>
              <a:rPr lang="en-US" sz="1400" dirty="0">
                <a:latin typeface="Abadi Extra Light" panose="020B0204020104020204" pitchFamily="34" charset="0"/>
              </a:rPr>
              <a:t>Increased the load and captured using the trigger </a:t>
            </a:r>
          </a:p>
        </p:txBody>
      </p:sp>
      <p:pic>
        <p:nvPicPr>
          <p:cNvPr id="6" name="Picture 5">
            <a:extLst>
              <a:ext uri="{FF2B5EF4-FFF2-40B4-BE49-F238E27FC236}">
                <a16:creationId xmlns:a16="http://schemas.microsoft.com/office/drawing/2014/main" id="{2F091075-C433-4927-BA06-5851B88CFB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8575" y="351692"/>
            <a:ext cx="3938953" cy="2831123"/>
          </a:xfrm>
          <a:prstGeom prst="rect">
            <a:avLst/>
          </a:prstGeom>
        </p:spPr>
      </p:pic>
      <p:sp>
        <p:nvSpPr>
          <p:cNvPr id="7" name="TextBox 6">
            <a:extLst>
              <a:ext uri="{FF2B5EF4-FFF2-40B4-BE49-F238E27FC236}">
                <a16:creationId xmlns:a16="http://schemas.microsoft.com/office/drawing/2014/main" id="{EF825359-A259-44EA-B64F-152F0EF39887}"/>
              </a:ext>
            </a:extLst>
          </p:cNvPr>
          <p:cNvSpPr txBox="1"/>
          <p:nvPr/>
        </p:nvSpPr>
        <p:spPr>
          <a:xfrm>
            <a:off x="4755608" y="1572445"/>
            <a:ext cx="3026105" cy="1477328"/>
          </a:xfrm>
          <a:prstGeom prst="rect">
            <a:avLst/>
          </a:prstGeom>
          <a:noFill/>
        </p:spPr>
        <p:txBody>
          <a:bodyPr wrap="square" rtlCol="0">
            <a:spAutoFit/>
          </a:bodyPr>
          <a:lstStyle/>
          <a:p>
            <a:r>
              <a:rPr lang="en-US" dirty="0"/>
              <a:t>Here we see the load is not triggering the fault and once it triggers, the device goes into latch off mode and doesn’t perform any retries.</a:t>
            </a:r>
          </a:p>
        </p:txBody>
      </p:sp>
      <p:pic>
        <p:nvPicPr>
          <p:cNvPr id="9" name="Picture 8">
            <a:extLst>
              <a:ext uri="{FF2B5EF4-FFF2-40B4-BE49-F238E27FC236}">
                <a16:creationId xmlns:a16="http://schemas.microsoft.com/office/drawing/2014/main" id="{D897ACBD-164A-4967-B6FB-D3DA772873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1837" y="3675185"/>
            <a:ext cx="3938953" cy="2831123"/>
          </a:xfrm>
          <a:prstGeom prst="rect">
            <a:avLst/>
          </a:prstGeom>
        </p:spPr>
      </p:pic>
      <p:pic>
        <p:nvPicPr>
          <p:cNvPr id="11" name="Picture 10">
            <a:extLst>
              <a:ext uri="{FF2B5EF4-FFF2-40B4-BE49-F238E27FC236}">
                <a16:creationId xmlns:a16="http://schemas.microsoft.com/office/drawing/2014/main" id="{2193A138-A685-4578-B0D6-17E8131D42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33368" y="3694147"/>
            <a:ext cx="3938953" cy="2831123"/>
          </a:xfrm>
          <a:prstGeom prst="rect">
            <a:avLst/>
          </a:prstGeom>
        </p:spPr>
      </p:pic>
      <p:cxnSp>
        <p:nvCxnSpPr>
          <p:cNvPr id="13" name="Straight Arrow Connector 12">
            <a:extLst>
              <a:ext uri="{FF2B5EF4-FFF2-40B4-BE49-F238E27FC236}">
                <a16:creationId xmlns:a16="http://schemas.microsoft.com/office/drawing/2014/main" id="{820CAF11-2156-4C80-9557-B2957E6B8DD5}"/>
              </a:ext>
            </a:extLst>
          </p:cNvPr>
          <p:cNvCxnSpPr>
            <a:cxnSpLocks/>
          </p:cNvCxnSpPr>
          <p:nvPr/>
        </p:nvCxnSpPr>
        <p:spPr>
          <a:xfrm flipH="1">
            <a:off x="2312894" y="1936376"/>
            <a:ext cx="502024" cy="2931459"/>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0AD4261C-FB24-4E52-AC90-6AE79E2FB056}"/>
              </a:ext>
            </a:extLst>
          </p:cNvPr>
          <p:cNvCxnSpPr>
            <a:cxnSpLocks/>
          </p:cNvCxnSpPr>
          <p:nvPr/>
        </p:nvCxnSpPr>
        <p:spPr>
          <a:xfrm>
            <a:off x="2814918" y="1936376"/>
            <a:ext cx="3281082" cy="307489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EA6B6D5E-4333-4B52-9519-C0339C9A2DC4}"/>
              </a:ext>
            </a:extLst>
          </p:cNvPr>
          <p:cNvSpPr txBox="1"/>
          <p:nvPr/>
        </p:nvSpPr>
        <p:spPr>
          <a:xfrm>
            <a:off x="8806785" y="1572445"/>
            <a:ext cx="3026105" cy="1754326"/>
          </a:xfrm>
          <a:prstGeom prst="rect">
            <a:avLst/>
          </a:prstGeom>
          <a:noFill/>
        </p:spPr>
        <p:txBody>
          <a:bodyPr wrap="square" rtlCol="0">
            <a:spAutoFit/>
          </a:bodyPr>
          <a:lstStyle/>
          <a:p>
            <a:r>
              <a:rPr lang="en-US" dirty="0"/>
              <a:t>Here we see when the load is detected as more than ILIM; ITIMER is discharging for 2ms as intended. Since the load will still remain on for 10ms so the fault is triggered. </a:t>
            </a:r>
          </a:p>
        </p:txBody>
      </p:sp>
      <p:sp>
        <p:nvSpPr>
          <p:cNvPr id="21" name="TextBox 20">
            <a:extLst>
              <a:ext uri="{FF2B5EF4-FFF2-40B4-BE49-F238E27FC236}">
                <a16:creationId xmlns:a16="http://schemas.microsoft.com/office/drawing/2014/main" id="{46691D10-8773-4223-AA43-EBE2D96D66F5}"/>
              </a:ext>
            </a:extLst>
          </p:cNvPr>
          <p:cNvSpPr txBox="1"/>
          <p:nvPr/>
        </p:nvSpPr>
        <p:spPr>
          <a:xfrm>
            <a:off x="8806786" y="4352082"/>
            <a:ext cx="3026105" cy="1200329"/>
          </a:xfrm>
          <a:prstGeom prst="rect">
            <a:avLst/>
          </a:prstGeom>
          <a:noFill/>
        </p:spPr>
        <p:txBody>
          <a:bodyPr wrap="square" rtlCol="0">
            <a:spAutoFit/>
          </a:bodyPr>
          <a:lstStyle/>
          <a:p>
            <a:r>
              <a:rPr lang="en-US" dirty="0"/>
              <a:t>Here we see when the load is on for ~4ms but is taking some time to reach the max load condition.</a:t>
            </a:r>
          </a:p>
        </p:txBody>
      </p:sp>
      <p:cxnSp>
        <p:nvCxnSpPr>
          <p:cNvPr id="23" name="Straight Arrow Connector 22">
            <a:extLst>
              <a:ext uri="{FF2B5EF4-FFF2-40B4-BE49-F238E27FC236}">
                <a16:creationId xmlns:a16="http://schemas.microsoft.com/office/drawing/2014/main" id="{2FAC92F7-0753-4E6D-88D2-4B8C50B0E95F}"/>
              </a:ext>
            </a:extLst>
          </p:cNvPr>
          <p:cNvCxnSpPr/>
          <p:nvPr/>
        </p:nvCxnSpPr>
        <p:spPr>
          <a:xfrm flipV="1">
            <a:off x="4527529" y="5503641"/>
            <a:ext cx="4526824" cy="8433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9815BA19-EE41-4824-B962-01265C71D8EA}"/>
              </a:ext>
            </a:extLst>
          </p:cNvPr>
          <p:cNvCxnSpPr/>
          <p:nvPr/>
        </p:nvCxnSpPr>
        <p:spPr>
          <a:xfrm flipV="1">
            <a:off x="8009793" y="3182815"/>
            <a:ext cx="796993" cy="10362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B30B69DF-262F-4571-B516-AC162B0CBF19}"/>
              </a:ext>
            </a:extLst>
          </p:cNvPr>
          <p:cNvCxnSpPr/>
          <p:nvPr/>
        </p:nvCxnSpPr>
        <p:spPr>
          <a:xfrm>
            <a:off x="4320048" y="2115671"/>
            <a:ext cx="48658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3319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46637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233</Words>
  <Application>Microsoft Office PowerPoint</Application>
  <PresentationFormat>Widescreen</PresentationFormat>
  <Paragraphs>12</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Abadi Extra Light</vt:lpstr>
      <vt:lpstr>Arial</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Gupta, Arush</dc:creator>
  <cp:lastModifiedBy>Gupta, Arush</cp:lastModifiedBy>
  <cp:revision>2</cp:revision>
  <dcterms:created xsi:type="dcterms:W3CDTF">2025-01-06T05:17:04Z</dcterms:created>
  <dcterms:modified xsi:type="dcterms:W3CDTF">2025-01-06T05:23:46Z</dcterms:modified>
</cp:coreProperties>
</file>