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86" autoAdjust="0"/>
  </p:normalViewPr>
  <p:slideViewPr>
    <p:cSldViewPr>
      <p:cViewPr>
        <p:scale>
          <a:sx n="75" d="100"/>
          <a:sy n="75" d="100"/>
        </p:scale>
        <p:origin x="-1704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36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09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08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34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2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5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8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67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05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85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05F8B-D5CF-4A3B-A605-BF46F89BCE42}" type="datetimeFigureOut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5E32F-301B-405B-B1B3-F12240A9D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30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5"/>
            <a:ext cx="8604448" cy="2035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07616"/>
              </p:ext>
            </p:extLst>
          </p:nvPr>
        </p:nvGraphicFramePr>
        <p:xfrm>
          <a:off x="251520" y="2636912"/>
          <a:ext cx="8496943" cy="216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00"/>
                <a:gridCol w="1944270"/>
                <a:gridCol w="2204960"/>
                <a:gridCol w="1900965"/>
                <a:gridCol w="2109948"/>
              </a:tblGrid>
              <a:tr h="43204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Fault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err="1" smtClean="0"/>
                        <a:t>Fault_S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Short</a:t>
                      </a:r>
                      <a:r>
                        <a:rPr kumimoji="1" lang="en-US" altLang="ja-JP" sz="1400" baseline="0" dirty="0" smtClean="0"/>
                        <a:t> circuit  </a:t>
                      </a:r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(V(VIN)&gt;5V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Single-LED</a:t>
                      </a:r>
                      <a:r>
                        <a:rPr kumimoji="1" lang="en-US" altLang="ja-JP" sz="1400" baseline="0" dirty="0" smtClean="0"/>
                        <a:t> short circuit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(V(VIN)&gt;9V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724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Failing strings turned off, other channels on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815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</a:rPr>
                        <a:t>Failing strings turned off, other channels on</a:t>
                      </a:r>
                      <a:endParaRPr kumimoji="1" lang="ja-JP" alt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815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</a:rPr>
                        <a:t>All strings turned OFF</a:t>
                      </a:r>
                      <a:endParaRPr kumimoji="1" lang="ja-JP" alt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815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strings turned OFF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624991"/>
              </p:ext>
            </p:extLst>
          </p:nvPr>
        </p:nvGraphicFramePr>
        <p:xfrm>
          <a:off x="323528" y="5013176"/>
          <a:ext cx="8424936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820"/>
                <a:gridCol w="4053151"/>
                <a:gridCol w="1931733"/>
                <a:gridCol w="2088232"/>
              </a:tblGrid>
              <a:tr h="43204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Fault</a:t>
                      </a:r>
                      <a:r>
                        <a:rPr kumimoji="1" lang="ja-JP" altLang="en-US" sz="1400" baseline="0" dirty="0" smtClean="0"/>
                        <a:t> </a:t>
                      </a:r>
                      <a:r>
                        <a:rPr kumimoji="1" lang="en-US" altLang="ja-JP" sz="1400" baseline="0" dirty="0" smtClean="0"/>
                        <a:t>and </a:t>
                      </a:r>
                      <a:r>
                        <a:rPr kumimoji="1" lang="en-US" altLang="ja-JP" sz="1400" dirty="0" err="1" smtClean="0"/>
                        <a:t>Fault_S</a:t>
                      </a:r>
                      <a:r>
                        <a:rPr kumimoji="1" lang="en-US" altLang="ja-JP" sz="1400" dirty="0" smtClean="0"/>
                        <a:t> connect</a:t>
                      </a:r>
                      <a:r>
                        <a:rPr kumimoji="1" lang="en-US" altLang="ja-JP" sz="1400" baseline="0" dirty="0" smtClean="0"/>
                        <a:t> together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Short</a:t>
                      </a:r>
                      <a:r>
                        <a:rPr kumimoji="1" lang="en-US" altLang="ja-JP" sz="1400" baseline="0" dirty="0" smtClean="0"/>
                        <a:t> circuit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(V(VIN)&gt;5V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Single-LED</a:t>
                      </a:r>
                      <a:r>
                        <a:rPr kumimoji="1" lang="en-US" altLang="ja-JP" sz="1400" baseline="0" dirty="0" smtClean="0"/>
                        <a:t> short circuit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(V(VIN)&gt;9V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9794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Externally pulled high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</a:rPr>
                        <a:t>Failing strings turned off, other channels on</a:t>
                      </a:r>
                      <a:endParaRPr kumimoji="1" lang="ja-JP" alt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0000FF"/>
                          </a:solidFill>
                        </a:rPr>
                        <a:t>All strings stay ON</a:t>
                      </a:r>
                      <a:endParaRPr kumimoji="1" lang="ja-JP" alt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3143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Floating</a:t>
                      </a:r>
                      <a:endParaRPr kumimoji="1" lang="ja-JP" alt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output channels shut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down together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all output channels shut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down together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54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123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蔵原 健策</dc:creator>
  <cp:lastModifiedBy>He, Jiexiu</cp:lastModifiedBy>
  <cp:revision>7</cp:revision>
  <dcterms:created xsi:type="dcterms:W3CDTF">2017-04-10T07:35:32Z</dcterms:created>
  <dcterms:modified xsi:type="dcterms:W3CDTF">2017-04-11T15:01:20Z</dcterms:modified>
</cp:coreProperties>
</file>