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2" r:id="rId2"/>
    <p:sldId id="274" r:id="rId3"/>
    <p:sldId id="278" r:id="rId4"/>
    <p:sldId id="279" r:id="rId5"/>
    <p:sldId id="273" r:id="rId6"/>
    <p:sldId id="275" r:id="rId7"/>
    <p:sldId id="280" r:id="rId8"/>
    <p:sldId id="282" r:id="rId9"/>
    <p:sldId id="281" r:id="rId10"/>
    <p:sldId id="276" r:id="rId11"/>
    <p:sldId id="277" r:id="rId1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46" d="100"/>
          <a:sy n="146" d="100"/>
        </p:scale>
        <p:origin x="576" y="114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85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1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3" y="4656947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35" r:id="rId3"/>
    <p:sldLayoutId id="2147483750" r:id="rId4"/>
    <p:sldLayoutId id="2147483709" r:id="rId5"/>
    <p:sldLayoutId id="2147483711" r:id="rId6"/>
    <p:sldLayoutId id="2147483712" r:id="rId7"/>
    <p:sldLayoutId id="2147483713" r:id="rId8"/>
    <p:sldLayoutId id="2147483715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TLC6C5724-Q1 EVM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82DED-767D-4547-AF13-5AC0A5F27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Ben van der Waal</a:t>
            </a:r>
          </a:p>
          <a:p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DC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changing grayscale or FC-BC-DC values, the EVM always send both registers with first grayscale and then FC-BC-DC</a:t>
            </a:r>
          </a:p>
          <a:p>
            <a:r>
              <a:rPr lang="en-US" dirty="0"/>
              <a:t>After toggling LATCH, output remains on. BLANK remains high.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36674" y="1827909"/>
            <a:ext cx="7584816" cy="2769665"/>
            <a:chOff x="536674" y="1827909"/>
            <a:chExt cx="7584816" cy="276966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6674" y="1827909"/>
              <a:ext cx="7584816" cy="276966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1945842" y="2311253"/>
              <a:ext cx="321869" cy="1558137"/>
            </a:xfrm>
            <a:prstGeom prst="rect">
              <a:avLst/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60396" y="2454897"/>
              <a:ext cx="11411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FF00"/>
                  </a:solidFill>
                </a:rPr>
                <a:t>Send FC-BC-DC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7686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BC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changing grayscale or FC-BC-DC values, the EVM always send both registers with first grayscale and then FC-BC-DC</a:t>
            </a:r>
          </a:p>
          <a:p>
            <a:r>
              <a:rPr lang="en-US" dirty="0"/>
              <a:t>After toggling LATCH, output remains on. BLANK remains high.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880912" y="1776029"/>
            <a:ext cx="6770787" cy="2850402"/>
            <a:chOff x="880912" y="1776029"/>
            <a:chExt cx="6770787" cy="285040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912" y="1776029"/>
              <a:ext cx="6770787" cy="2850402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2326233" y="2267803"/>
              <a:ext cx="321869" cy="1558137"/>
            </a:xfrm>
            <a:prstGeom prst="rect">
              <a:avLst/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48102" y="2425637"/>
              <a:ext cx="11411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FF00"/>
                  </a:solidFill>
                </a:rPr>
                <a:t>Send FC-BC-DC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354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EVM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493803"/>
          </a:xfrm>
        </p:spPr>
        <p:txBody>
          <a:bodyPr/>
          <a:lstStyle/>
          <a:p>
            <a:r>
              <a:rPr lang="en-US" dirty="0"/>
              <a:t>After GUI is started, TLC6C5724EVM is initialized, LEDs are still off  </a:t>
            </a:r>
            <a:r>
              <a:rPr lang="en-US" dirty="0" err="1"/>
              <a:t>fGCLK</a:t>
            </a:r>
            <a:r>
              <a:rPr lang="en-US" dirty="0"/>
              <a:t>=2M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36" y="1202965"/>
            <a:ext cx="8485632" cy="306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16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EVM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Write command 0x5AF (GS read)</a:t>
            </a:r>
          </a:p>
          <a:p>
            <a:r>
              <a:rPr lang="en-US" sz="1400" dirty="0"/>
              <a:t>Toggle LATCH (high </a:t>
            </a:r>
            <a:r>
              <a:rPr lang="en-US" sz="1400" dirty="0">
                <a:sym typeface="Wingdings" panose="05000000000000000000" pitchFamily="2" charset="2"/>
              </a:rPr>
              <a:t> low  high)</a:t>
            </a:r>
          </a:p>
          <a:p>
            <a:r>
              <a:rPr lang="en-US" sz="1400" dirty="0">
                <a:sym typeface="Wingdings" panose="05000000000000000000" pitchFamily="2" charset="2"/>
              </a:rPr>
              <a:t>Read grayscale</a:t>
            </a:r>
          </a:p>
          <a:p>
            <a:r>
              <a:rPr lang="en-US" sz="1400" dirty="0">
                <a:sym typeface="Wingdings" panose="05000000000000000000" pitchFamily="2" charset="2"/>
              </a:rPr>
              <a:t>Write command 0x5AC (FC-BC-DC read)</a:t>
            </a:r>
          </a:p>
          <a:p>
            <a:r>
              <a:rPr lang="en-US" sz="1400" dirty="0"/>
              <a:t>Toggle LATCH (high </a:t>
            </a:r>
            <a:r>
              <a:rPr lang="en-US" sz="1400" dirty="0">
                <a:sym typeface="Wingdings" panose="05000000000000000000" pitchFamily="2" charset="2"/>
              </a:rPr>
              <a:t> low  high)</a:t>
            </a:r>
          </a:p>
          <a:p>
            <a:r>
              <a:rPr lang="en-US" sz="1400" dirty="0">
                <a:sym typeface="Wingdings" panose="05000000000000000000" pitchFamily="2" charset="2"/>
              </a:rPr>
              <a:t>Read FC-BC-DC</a:t>
            </a:r>
          </a:p>
          <a:p>
            <a:r>
              <a:rPr lang="en-US" sz="1400" dirty="0">
                <a:sym typeface="Wingdings" panose="05000000000000000000" pitchFamily="2" charset="2"/>
              </a:rPr>
              <a:t>Make LATCH low</a:t>
            </a:r>
          </a:p>
          <a:p>
            <a:r>
              <a:rPr lang="en-US" sz="1400" dirty="0">
                <a:sym typeface="Wingdings" panose="05000000000000000000" pitchFamily="2" charset="2"/>
              </a:rPr>
              <a:t>Write grayscale (all zero)</a:t>
            </a:r>
          </a:p>
          <a:p>
            <a:r>
              <a:rPr lang="en-US" sz="1400" dirty="0">
                <a:sym typeface="Wingdings" panose="05000000000000000000" pitchFamily="2" charset="2"/>
              </a:rPr>
              <a:t>Make LATCH high</a:t>
            </a:r>
          </a:p>
          <a:p>
            <a:r>
              <a:rPr lang="en-US" sz="1400" dirty="0">
                <a:sym typeface="Wingdings" panose="05000000000000000000" pitchFamily="2" charset="2"/>
              </a:rPr>
              <a:t>Write FC-BC-DC</a:t>
            </a:r>
          </a:p>
          <a:p>
            <a:pPr lvl="1"/>
            <a:r>
              <a:rPr lang="en-US" sz="1200" dirty="0">
                <a:sym typeface="Wingdings" panose="05000000000000000000" pitchFamily="2" charset="2"/>
              </a:rPr>
              <a:t>LED_ERR_MASK = 1b; GS_MODE = 01b (12-bit mode); TIMING_RESET = 1b (enabled); AUTO_REPEAT = 1b (enabled)</a:t>
            </a:r>
          </a:p>
          <a:p>
            <a:r>
              <a:rPr lang="en-US" sz="1400" dirty="0"/>
              <a:t>Toggle LATCH (high </a:t>
            </a:r>
            <a:r>
              <a:rPr lang="en-US" sz="1400" dirty="0">
                <a:sym typeface="Wingdings" panose="05000000000000000000" pitchFamily="2" charset="2"/>
              </a:rPr>
              <a:t> low  high)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1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EVM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GUI has a log pane to check commands. Below is initialization which matches description on previous page.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22-Feb-202312:03:55oneui: server: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hwcomm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regwrite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FC_BC_DC_Data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@ 0x01] =&gt; 0,0,0,0,0,0,0,0,0,0,16,56,0,0,0,0,0,0,0,0,0,0,0,0,0,0,0,0,0,0,0,0,0,0,0,0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22-Feb-202312:03:55client:log: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regops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write [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FC_BC_DC_Data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@ 0x01] = 0,0,0,0,0,0,0,0,0,0,16,56,0,0,0,0,0,0,0,0,0,0,0,0,0,0,0,0,0,0,0,0,0,0,0,0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22-Feb-202312:03:55oneui: server: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hwcomm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regwrite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GSData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@ 0x00] =&gt; 0,0,0,0,0,0,0,0,0,0,0,0,0,0,0,0,0,0,0,0,0,0,0,0,0,0,0,0,0,0,0,0,0,0,0,0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22-Feb-202312:03:55client:log: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regops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write [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GSData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@ 0x00] = 0,0,0,0,0,0,0,0,0,0,0,0,0,0,0,0,0,0,0,0,0,0,0,0,0,0,0,0,0,0,0,0,0,0,0,0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22-Feb-202312:03:55oneui: server: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hwcomm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regread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FC_BC_DC_Data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@ 0x01] &lt;= 0x5ac000000000000000001000000000000000000000000000000000000000000000000000 (1677038635238)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22-Feb-202312:03:55oneui: server: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hwcomm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regread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GSData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@ 0x00] &lt;= 0x000000000000000000000000000000000000000000000000000000000000000000000000 (1677038635238)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22-Feb-202312:03:55client:log: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regops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read [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FC_BC_DC_Data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@ 0x01] = 0x00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22-Feb-202312:03:55client:log: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regops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read [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GSData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@ 0x00] = 0x00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22-Feb-202312:03:55oneui: server: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hwcomm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Device connect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22-Feb-202312:03:53oneui: server: Board selected: tlc6c5724evm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22-Feb-202312:03:53oneui: server: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hwcomm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: Using board - TLC6C5724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6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EVM (1/2)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both Quick Start Page and Advanced Settings Page</a:t>
            </a:r>
          </a:p>
          <a:p>
            <a:r>
              <a:rPr lang="en-US" dirty="0"/>
              <a:t>About every 2 seconds read out SID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49" y="1546086"/>
            <a:ext cx="7512561" cy="264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2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EVM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4815304" cy="3709449"/>
          </a:xfrm>
        </p:spPr>
        <p:txBody>
          <a:bodyPr/>
          <a:lstStyle/>
          <a:p>
            <a:r>
              <a:rPr lang="en-US" sz="1400" dirty="0"/>
              <a:t>Send command 0x5A3 (SID read) – LATCH is high</a:t>
            </a:r>
          </a:p>
          <a:p>
            <a:pPr lvl="1"/>
            <a:r>
              <a:rPr lang="en-US" sz="1200" dirty="0"/>
              <a:t>Other bits are all zero</a:t>
            </a:r>
          </a:p>
          <a:p>
            <a:pPr lvl="1"/>
            <a:endParaRPr lang="en-US" sz="12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Toggle LATCH (high </a:t>
            </a:r>
            <a:r>
              <a:rPr lang="en-US" sz="1400" dirty="0">
                <a:sym typeface="Wingdings" panose="05000000000000000000" pitchFamily="2" charset="2"/>
              </a:rPr>
              <a:t> low  high)</a:t>
            </a:r>
          </a:p>
          <a:p>
            <a:endParaRPr lang="en-US" sz="1400" dirty="0">
              <a:sym typeface="Wingdings" panose="05000000000000000000" pitchFamily="2" charset="2"/>
            </a:endParaRPr>
          </a:p>
          <a:p>
            <a:endParaRPr lang="en-US" sz="1400" dirty="0">
              <a:sym typeface="Wingdings" panose="05000000000000000000" pitchFamily="2" charset="2"/>
            </a:endParaRPr>
          </a:p>
          <a:p>
            <a:r>
              <a:rPr lang="en-US" sz="1400" dirty="0">
                <a:sym typeface="Wingdings" panose="05000000000000000000" pitchFamily="2" charset="2"/>
              </a:rPr>
              <a:t>During read SIN all zero and LATCH is high (no toggle afterwards)</a:t>
            </a:r>
          </a:p>
          <a:p>
            <a:endParaRPr lang="en-US" sz="1400" dirty="0">
              <a:sym typeface="Wingdings" panose="05000000000000000000" pitchFamily="2" charset="2"/>
            </a:endParaRPr>
          </a:p>
          <a:p>
            <a:r>
              <a:rPr lang="en-US" sz="1400" dirty="0">
                <a:sym typeface="Wingdings" panose="05000000000000000000" pitchFamily="2" charset="2"/>
              </a:rPr>
              <a:t>Note BLANK is always high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950" y="261065"/>
            <a:ext cx="3502191" cy="23193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1818" y="2845814"/>
            <a:ext cx="2650972" cy="2057659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4677439" y="950350"/>
            <a:ext cx="640711" cy="3304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30445" y="3562503"/>
            <a:ext cx="709574" cy="5120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3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 All Channel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Advanced Settings Page, initialize all channel values</a:t>
            </a:r>
          </a:p>
          <a:p>
            <a:r>
              <a:rPr lang="en-US" dirty="0"/>
              <a:t>All grayscale are written</a:t>
            </a:r>
          </a:p>
          <a:p>
            <a:r>
              <a:rPr lang="en-US" dirty="0"/>
              <a:t>Write FC-BC-DC register</a:t>
            </a:r>
          </a:p>
          <a:p>
            <a:r>
              <a:rPr lang="en-US" dirty="0"/>
              <a:t>LEDs turn on with 50% duty 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Grayscale change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changing grayscale or FC-BC-DC values, the EVM always send both registers with first grayscale and then FC-BC-DC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84276" y="1462495"/>
            <a:ext cx="6850303" cy="3033311"/>
            <a:chOff x="984276" y="1462495"/>
            <a:chExt cx="6850303" cy="303331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4276" y="1462495"/>
              <a:ext cx="6850303" cy="303331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2932176" y="2040941"/>
              <a:ext cx="321869" cy="1558137"/>
            </a:xfrm>
            <a:prstGeom prst="rect">
              <a:avLst/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527852" y="2040940"/>
              <a:ext cx="321869" cy="1558137"/>
            </a:xfrm>
            <a:prstGeom prst="rect">
              <a:avLst/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68255" y="2256413"/>
              <a:ext cx="11411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FF00"/>
                  </a:solidFill>
                </a:rPr>
                <a:t>Send GS data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49721" y="2256413"/>
              <a:ext cx="11411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FF00"/>
                  </a:solidFill>
                </a:rPr>
                <a:t>Send FC-BC-DC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4483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</a:t>
            </a:r>
            <a:r>
              <a:rPr lang="en-US"/>
              <a:t>Grayscale change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LATCH becomes high, the new duty cycle is directly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80416" y="1227011"/>
            <a:ext cx="7614110" cy="2967064"/>
            <a:chOff x="426797" y="1475728"/>
            <a:chExt cx="7614110" cy="296706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97" y="1475728"/>
              <a:ext cx="7614110" cy="2967064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3781958" y="2026311"/>
              <a:ext cx="321869" cy="1558137"/>
            </a:xfrm>
            <a:prstGeom prst="rect">
              <a:avLst/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861658" y="2539969"/>
              <a:ext cx="379171" cy="1834420"/>
            </a:xfrm>
            <a:prstGeom prst="rect">
              <a:avLst/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83843" y="2026311"/>
              <a:ext cx="321869" cy="1558137"/>
            </a:xfrm>
            <a:prstGeom prst="rect">
              <a:avLst/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61885" y="2589935"/>
              <a:ext cx="9070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FF00"/>
                  </a:solidFill>
                </a:rPr>
                <a:t>LATCH is pulled low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03827" y="2278359"/>
              <a:ext cx="11411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FF00"/>
                  </a:solidFill>
                </a:rPr>
                <a:t>Send GS data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35116" y="2621471"/>
              <a:ext cx="11411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00" dirty="0">
                  <a:solidFill>
                    <a:srgbClr val="FFFF00"/>
                  </a:solidFill>
                </a:rPr>
                <a:t>LATCH is pulled high and duty cycle changes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712594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1DEEB12-3F7F-4BE3-B768-E7C36D2DAFC2}" vid="{F211C862-33B5-4D62-9C83-03F82420E1F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Selective Disclosure (1)</Template>
  <TotalTime>142</TotalTime>
  <Words>566</Words>
  <Application>Microsoft Office PowerPoint</Application>
  <PresentationFormat>On-screen Show (16:9)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Wingdings</vt:lpstr>
      <vt:lpstr>FinalPowerpoint</vt:lpstr>
      <vt:lpstr>TLC6C5724-Q1 EVM Programming</vt:lpstr>
      <vt:lpstr>Initialization EVM (1/2)</vt:lpstr>
      <vt:lpstr>Initialization EVM (2/2)</vt:lpstr>
      <vt:lpstr>Initialization EVM Log</vt:lpstr>
      <vt:lpstr>Running EVM (1/2)</vt:lpstr>
      <vt:lpstr>Running EVM (2/2)</vt:lpstr>
      <vt:lpstr>Initialize All Channel Values</vt:lpstr>
      <vt:lpstr>Send Grayscale change (1/2)</vt:lpstr>
      <vt:lpstr>Send Grayscale change (2/2)</vt:lpstr>
      <vt:lpstr>Send DC change</vt:lpstr>
      <vt:lpstr>Send BC change</vt:lpstr>
    </vt:vector>
  </TitlesOfParts>
  <Company>Texas Instruments,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TLC6C5724-Q1 EVM Programming</dc:title>
  <dc:creator>Waal, Ben</dc:creator>
  <cp:keywords>Selective Disclosure</cp:keywords>
  <cp:lastModifiedBy>Guo, Gracie</cp:lastModifiedBy>
  <cp:revision>19</cp:revision>
  <dcterms:created xsi:type="dcterms:W3CDTF">2023-02-22T03:12:04Z</dcterms:created>
  <dcterms:modified xsi:type="dcterms:W3CDTF">2024-01-17T02:42:49Z</dcterms:modified>
</cp:coreProperties>
</file>