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3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8E8"/>
    <a:srgbClr val="FFFFCD"/>
    <a:srgbClr val="FFFFCC"/>
    <a:srgbClr val="FF3300"/>
    <a:srgbClr val="CC9B00"/>
    <a:srgbClr val="8E6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83" autoAdjust="0"/>
    <p:restoredTop sz="96132" autoAdjust="0"/>
  </p:normalViewPr>
  <p:slideViewPr>
    <p:cSldViewPr>
      <p:cViewPr varScale="1">
        <p:scale>
          <a:sx n="107" d="100"/>
          <a:sy n="107" d="100"/>
        </p:scale>
        <p:origin x="2058" y="102"/>
      </p:cViewPr>
      <p:guideLst>
        <p:guide orient="horz" pos="2160"/>
        <p:guide pos="33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dy Lee" userId="b1d9f84e-598e-42cb-8913-375b1e731a2f" providerId="ADAL" clId="{E5B7251D-DBAB-482A-87AF-417135510CA5}"/>
    <pc:docChg chg="modSld">
      <pc:chgData name="Grady Lee" userId="b1d9f84e-598e-42cb-8913-375b1e731a2f" providerId="ADAL" clId="{E5B7251D-DBAB-482A-87AF-417135510CA5}" dt="2024-01-30T08:34:43.524" v="102" actId="20577"/>
      <pc:docMkLst>
        <pc:docMk/>
      </pc:docMkLst>
      <pc:sldChg chg="modSp mod">
        <pc:chgData name="Grady Lee" userId="b1d9f84e-598e-42cb-8913-375b1e731a2f" providerId="ADAL" clId="{E5B7251D-DBAB-482A-87AF-417135510CA5}" dt="2024-01-30T08:34:43.524" v="102" actId="20577"/>
        <pc:sldMkLst>
          <pc:docMk/>
          <pc:sldMk cId="745814173" sldId="274"/>
        </pc:sldMkLst>
        <pc:spChg chg="mod">
          <ac:chgData name="Grady Lee" userId="b1d9f84e-598e-42cb-8913-375b1e731a2f" providerId="ADAL" clId="{E5B7251D-DBAB-482A-87AF-417135510CA5}" dt="2024-01-30T08:29:46.107" v="7" actId="20577"/>
          <ac:spMkLst>
            <pc:docMk/>
            <pc:sldMk cId="745814173" sldId="274"/>
            <ac:spMk id="2" creationId="{D786227C-432C-43E9-9617-94B28182FDEE}"/>
          </ac:spMkLst>
        </pc:spChg>
        <pc:spChg chg="mod">
          <ac:chgData name="Grady Lee" userId="b1d9f84e-598e-42cb-8913-375b1e731a2f" providerId="ADAL" clId="{E5B7251D-DBAB-482A-87AF-417135510CA5}" dt="2024-01-30T08:33:25.432" v="84" actId="14100"/>
          <ac:spMkLst>
            <pc:docMk/>
            <pc:sldMk cId="745814173" sldId="274"/>
            <ac:spMk id="41" creationId="{DAFCED9D-22E7-4DE1-85DF-FF07B84F5BDA}"/>
          </ac:spMkLst>
        </pc:spChg>
        <pc:spChg chg="mod">
          <ac:chgData name="Grady Lee" userId="b1d9f84e-598e-42cb-8913-375b1e731a2f" providerId="ADAL" clId="{E5B7251D-DBAB-482A-87AF-417135510CA5}" dt="2024-01-30T08:34:43.524" v="102" actId="20577"/>
          <ac:spMkLst>
            <pc:docMk/>
            <pc:sldMk cId="745814173" sldId="274"/>
            <ac:spMk id="42" creationId="{051A3636-CFB7-44DB-BE1C-2C8FA09F5D99}"/>
          </ac:spMkLst>
        </pc:spChg>
        <pc:spChg chg="mod">
          <ac:chgData name="Grady Lee" userId="b1d9f84e-598e-42cb-8913-375b1e731a2f" providerId="ADAL" clId="{E5B7251D-DBAB-482A-87AF-417135510CA5}" dt="2024-01-30T08:33:31.078" v="87" actId="1037"/>
          <ac:spMkLst>
            <pc:docMk/>
            <pc:sldMk cId="745814173" sldId="274"/>
            <ac:spMk id="43" creationId="{E055F8BB-8C2F-422E-BA02-AC7CCE9CD7C6}"/>
          </ac:spMkLst>
        </pc:spChg>
        <pc:spChg chg="mod">
          <ac:chgData name="Grady Lee" userId="b1d9f84e-598e-42cb-8913-375b1e731a2f" providerId="ADAL" clId="{E5B7251D-DBAB-482A-87AF-417135510CA5}" dt="2024-01-30T08:33:07.199" v="68" actId="14100"/>
          <ac:spMkLst>
            <pc:docMk/>
            <pc:sldMk cId="745814173" sldId="274"/>
            <ac:spMk id="44" creationId="{959C65E3-F87E-4B69-A853-CA47B9BFEADE}"/>
          </ac:spMkLst>
        </pc:spChg>
        <pc:spChg chg="mod">
          <ac:chgData name="Grady Lee" userId="b1d9f84e-598e-42cb-8913-375b1e731a2f" providerId="ADAL" clId="{E5B7251D-DBAB-482A-87AF-417135510CA5}" dt="2024-01-30T08:33:49.863" v="93" actId="1035"/>
          <ac:spMkLst>
            <pc:docMk/>
            <pc:sldMk cId="745814173" sldId="274"/>
            <ac:spMk id="45" creationId="{19418FDB-38A7-4631-B582-A836A4501E6A}"/>
          </ac:spMkLst>
        </pc:spChg>
        <pc:spChg chg="mod">
          <ac:chgData name="Grady Lee" userId="b1d9f84e-598e-42cb-8913-375b1e731a2f" providerId="ADAL" clId="{E5B7251D-DBAB-482A-87AF-417135510CA5}" dt="2024-01-30T08:31:12.269" v="30" actId="1076"/>
          <ac:spMkLst>
            <pc:docMk/>
            <pc:sldMk cId="745814173" sldId="274"/>
            <ac:spMk id="52" creationId="{A3A36CD8-FD97-47AA-97C7-06479911CECE}"/>
          </ac:spMkLst>
        </pc:spChg>
        <pc:spChg chg="mod">
          <ac:chgData name="Grady Lee" userId="b1d9f84e-598e-42cb-8913-375b1e731a2f" providerId="ADAL" clId="{E5B7251D-DBAB-482A-87AF-417135510CA5}" dt="2024-01-30T08:30:03.389" v="11" actId="6549"/>
          <ac:spMkLst>
            <pc:docMk/>
            <pc:sldMk cId="745814173" sldId="274"/>
            <ac:spMk id="53" creationId="{9ACEBB86-8A46-426F-B591-4339CA964D92}"/>
          </ac:spMkLst>
        </pc:spChg>
        <pc:spChg chg="mod">
          <ac:chgData name="Grady Lee" userId="b1d9f84e-598e-42cb-8913-375b1e731a2f" providerId="ADAL" clId="{E5B7251D-DBAB-482A-87AF-417135510CA5}" dt="2024-01-30T08:34:22.453" v="100" actId="14100"/>
          <ac:spMkLst>
            <pc:docMk/>
            <pc:sldMk cId="745814173" sldId="274"/>
            <ac:spMk id="74" creationId="{38FE2BF5-E267-4C18-96C6-7DA949F8EC63}"/>
          </ac:spMkLst>
        </pc:spChg>
        <pc:spChg chg="mod">
          <ac:chgData name="Grady Lee" userId="b1d9f84e-598e-42cb-8913-375b1e731a2f" providerId="ADAL" clId="{E5B7251D-DBAB-482A-87AF-417135510CA5}" dt="2024-01-30T08:33:57.032" v="94" actId="1037"/>
          <ac:spMkLst>
            <pc:docMk/>
            <pc:sldMk cId="745814173" sldId="274"/>
            <ac:spMk id="78" creationId="{35E3D9E2-D51E-43E2-A7B1-2CAA45E13536}"/>
          </ac:spMkLst>
        </pc:spChg>
        <pc:spChg chg="mod">
          <ac:chgData name="Grady Lee" userId="b1d9f84e-598e-42cb-8913-375b1e731a2f" providerId="ADAL" clId="{E5B7251D-DBAB-482A-87AF-417135510CA5}" dt="2024-01-30T08:34:00.482" v="96" actId="1037"/>
          <ac:spMkLst>
            <pc:docMk/>
            <pc:sldMk cId="745814173" sldId="274"/>
            <ac:spMk id="79" creationId="{BFDC8C17-DC2D-4C55-8DC8-A38D9B5A9E72}"/>
          </ac:spMkLst>
        </pc:spChg>
        <pc:spChg chg="mod">
          <ac:chgData name="Grady Lee" userId="b1d9f84e-598e-42cb-8913-375b1e731a2f" providerId="ADAL" clId="{E5B7251D-DBAB-482A-87AF-417135510CA5}" dt="2024-01-30T08:32:00.011" v="41" actId="1037"/>
          <ac:spMkLst>
            <pc:docMk/>
            <pc:sldMk cId="745814173" sldId="274"/>
            <ac:spMk id="80" creationId="{BB32BB38-628A-486F-AE1E-F59A70D834D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F1130-0422-4226-A6C0-1957A57D450B}" type="datetimeFigureOut">
              <a:rPr lang="ko-KR" altLang="en-US" smtClean="0"/>
              <a:t>2024-01-30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E12F-F60F-49D1-A2FC-BB0E44DC3D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96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F1130-0422-4226-A6C0-1957A57D450B}" type="datetimeFigureOut">
              <a:rPr lang="ko-KR" altLang="en-US" smtClean="0"/>
              <a:t>2024-01-30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E12F-F60F-49D1-A2FC-BB0E44DC3D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9889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F1130-0422-4226-A6C0-1957A57D450B}" type="datetimeFigureOut">
              <a:rPr lang="ko-KR" altLang="en-US" smtClean="0"/>
              <a:t>2024-01-30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E12F-F60F-49D1-A2FC-BB0E44DC3D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3211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F1130-0422-4226-A6C0-1957A57D450B}" type="datetimeFigureOut">
              <a:rPr lang="ko-KR" altLang="en-US" smtClean="0"/>
              <a:t>2024-01-30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E12F-F60F-49D1-A2FC-BB0E44DC3D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0743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F1130-0422-4226-A6C0-1957A57D450B}" type="datetimeFigureOut">
              <a:rPr lang="ko-KR" altLang="en-US" smtClean="0"/>
              <a:t>2024-01-30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E12F-F60F-49D1-A2FC-BB0E44DC3D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9605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F1130-0422-4226-A6C0-1957A57D450B}" type="datetimeFigureOut">
              <a:rPr lang="ko-KR" altLang="en-US" smtClean="0"/>
              <a:t>2024-01-30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E12F-F60F-49D1-A2FC-BB0E44DC3D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7104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F1130-0422-4226-A6C0-1957A57D450B}" type="datetimeFigureOut">
              <a:rPr lang="ko-KR" altLang="en-US" smtClean="0"/>
              <a:t>2024-01-30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E12F-F60F-49D1-A2FC-BB0E44DC3D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766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F1130-0422-4226-A6C0-1957A57D450B}" type="datetimeFigureOut">
              <a:rPr lang="ko-KR" altLang="en-US" smtClean="0"/>
              <a:t>2024-01-30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E12F-F60F-49D1-A2FC-BB0E44DC3D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2057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F1130-0422-4226-A6C0-1957A57D450B}" type="datetimeFigureOut">
              <a:rPr lang="ko-KR" altLang="en-US" smtClean="0"/>
              <a:t>2024-01-30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E12F-F60F-49D1-A2FC-BB0E44DC3D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483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F1130-0422-4226-A6C0-1957A57D450B}" type="datetimeFigureOut">
              <a:rPr lang="ko-KR" altLang="en-US" smtClean="0"/>
              <a:t>2024-01-30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E12F-F60F-49D1-A2FC-BB0E44DC3D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261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F1130-0422-4226-A6C0-1957A57D450B}" type="datetimeFigureOut">
              <a:rPr lang="ko-KR" altLang="en-US" smtClean="0"/>
              <a:t>2024-01-30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E12F-F60F-49D1-A2FC-BB0E44DC3D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129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F1130-0422-4226-A6C0-1957A57D450B}" type="datetimeFigureOut">
              <a:rPr lang="ko-KR" altLang="en-US" smtClean="0"/>
              <a:t>2024-01-30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3E12F-F60F-49D1-A2FC-BB0E44DC3D4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7727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786227C-432C-43E9-9617-94B28182F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/>
          </a:bodyPr>
          <a:lstStyle/>
          <a:p>
            <a:r>
              <a:rPr lang="en-US" altLang="ko-KR" sz="1200" b="1" dirty="0"/>
              <a:t>POWER-Block _ Detailed configuration</a:t>
            </a:r>
            <a:endParaRPr lang="ko-KR" altLang="en-US" sz="1200" b="1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ECF0A336-48C2-4C2E-8759-063CB871ED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4447" y="1517246"/>
            <a:ext cx="2081813" cy="3611595"/>
          </a:xfrm>
          <a:prstGeom prst="rect">
            <a:avLst/>
          </a:prstGeom>
          <a:effectLst/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836A8ADD-64AD-432C-8BDC-37D440963D70}"/>
              </a:ext>
            </a:extLst>
          </p:cNvPr>
          <p:cNvSpPr/>
          <p:nvPr/>
        </p:nvSpPr>
        <p:spPr>
          <a:xfrm>
            <a:off x="652206" y="1256373"/>
            <a:ext cx="636334" cy="713648"/>
          </a:xfrm>
          <a:prstGeom prst="rect">
            <a:avLst/>
          </a:prstGeom>
          <a:solidFill>
            <a:schemeClr val="accent5"/>
          </a:solidFill>
          <a:ln w="9525"/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en-US" altLang="ko-KR" sz="700" b="1" dirty="0">
                <a:solidFill>
                  <a:schemeClr val="tx1"/>
                </a:solidFill>
                <a:latin typeface="+mn-ea"/>
              </a:rPr>
              <a:t>USB_C type</a:t>
            </a:r>
            <a:br>
              <a:rPr lang="en-US" altLang="ko-KR" sz="700" b="1" dirty="0">
                <a:solidFill>
                  <a:schemeClr val="tx1"/>
                </a:solidFill>
                <a:latin typeface="+mn-ea"/>
              </a:rPr>
            </a:br>
            <a:r>
              <a:rPr lang="en-US" altLang="ko-KR" sz="700" b="1" dirty="0">
                <a:solidFill>
                  <a:schemeClr val="tx1"/>
                </a:solidFill>
                <a:latin typeface="+mn-ea"/>
              </a:rPr>
              <a:t>Connector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56C56400-EBBA-434E-A0B1-674ACCE03A36}"/>
              </a:ext>
            </a:extLst>
          </p:cNvPr>
          <p:cNvSpPr/>
          <p:nvPr/>
        </p:nvSpPr>
        <p:spPr>
          <a:xfrm>
            <a:off x="3635897" y="1138311"/>
            <a:ext cx="936103" cy="1008112"/>
          </a:xfrm>
          <a:prstGeom prst="rect">
            <a:avLst/>
          </a:prstGeom>
          <a:solidFill>
            <a:srgbClr val="FFF8E8"/>
          </a:solidFill>
          <a:ln w="9525"/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en-US" altLang="ko-KR" sz="700" b="1" dirty="0">
                <a:solidFill>
                  <a:schemeClr val="tx1"/>
                </a:solidFill>
                <a:latin typeface="+mn-ea"/>
              </a:rPr>
              <a:t>BAT Charger</a:t>
            </a:r>
          </a:p>
        </p:txBody>
      </p:sp>
      <p:sp>
        <p:nvSpPr>
          <p:cNvPr id="9" name="모서리가 둥근 직사각형 114">
            <a:extLst>
              <a:ext uri="{FF2B5EF4-FFF2-40B4-BE49-F238E27FC236}">
                <a16:creationId xmlns:a16="http://schemas.microsoft.com/office/drawing/2014/main" id="{2203FE4F-A42E-4696-A295-14826C45FB26}"/>
              </a:ext>
            </a:extLst>
          </p:cNvPr>
          <p:cNvSpPr/>
          <p:nvPr/>
        </p:nvSpPr>
        <p:spPr>
          <a:xfrm>
            <a:off x="3628567" y="2691823"/>
            <a:ext cx="936102" cy="100811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 anchorCtr="0"/>
          <a:lstStyle/>
          <a:p>
            <a:pPr lvl="0" algn="ctr"/>
            <a:r>
              <a:rPr lang="en-US" altLang="ko-KR" sz="900" b="1" dirty="0">
                <a:solidFill>
                  <a:schemeClr val="tx1"/>
                </a:solidFill>
              </a:rPr>
              <a:t>Battery Cell</a:t>
            </a:r>
          </a:p>
          <a:p>
            <a:pPr lvl="0" algn="ctr"/>
            <a:r>
              <a:rPr lang="en-US" altLang="ko-KR" sz="900" b="1" dirty="0">
                <a:solidFill>
                  <a:schemeClr val="tx1"/>
                </a:solidFill>
              </a:rPr>
              <a:t>Li-Polymer</a:t>
            </a:r>
          </a:p>
          <a:p>
            <a:pPr algn="ctr"/>
            <a:r>
              <a:rPr lang="en-US" altLang="ko-KR" sz="600" b="1" dirty="0">
                <a:solidFill>
                  <a:schemeClr val="tx1"/>
                </a:solidFill>
              </a:rPr>
              <a:t>3.7V/3000mAh</a:t>
            </a:r>
          </a:p>
        </p:txBody>
      </p:sp>
      <p:sp>
        <p:nvSpPr>
          <p:cNvPr id="3" name="화살표: 오른쪽 2">
            <a:extLst>
              <a:ext uri="{FF2B5EF4-FFF2-40B4-BE49-F238E27FC236}">
                <a16:creationId xmlns:a16="http://schemas.microsoft.com/office/drawing/2014/main" id="{D1B03428-CB6A-4AE2-BF0C-73BF078AEEB4}"/>
              </a:ext>
            </a:extLst>
          </p:cNvPr>
          <p:cNvSpPr/>
          <p:nvPr/>
        </p:nvSpPr>
        <p:spPr>
          <a:xfrm>
            <a:off x="1305018" y="1548409"/>
            <a:ext cx="762384" cy="144179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화살표: 오른쪽 9">
            <a:extLst>
              <a:ext uri="{FF2B5EF4-FFF2-40B4-BE49-F238E27FC236}">
                <a16:creationId xmlns:a16="http://schemas.microsoft.com/office/drawing/2014/main" id="{567E8F83-4573-4F05-9543-D1FBE05A8EB8}"/>
              </a:ext>
            </a:extLst>
          </p:cNvPr>
          <p:cNvSpPr/>
          <p:nvPr/>
        </p:nvSpPr>
        <p:spPr>
          <a:xfrm flipV="1">
            <a:off x="4580467" y="1554664"/>
            <a:ext cx="1277287" cy="137924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8B383E8D-CF19-46C4-A9C8-C6DDAD78578A}"/>
              </a:ext>
            </a:extLst>
          </p:cNvPr>
          <p:cNvSpPr/>
          <p:nvPr/>
        </p:nvSpPr>
        <p:spPr>
          <a:xfrm>
            <a:off x="5037540" y="2871069"/>
            <a:ext cx="729944" cy="649619"/>
          </a:xfrm>
          <a:prstGeom prst="rect">
            <a:avLst/>
          </a:prstGeom>
          <a:solidFill>
            <a:srgbClr val="FFF8E8"/>
          </a:solidFill>
          <a:ln w="9525">
            <a:solidFill>
              <a:schemeClr val="dk1">
                <a:alpha val="99000"/>
              </a:schemeClr>
            </a:solidFill>
          </a:ln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700" b="1" dirty="0">
                <a:solidFill>
                  <a:srgbClr val="00B050"/>
                </a:solidFill>
                <a:latin typeface="+mj-lt"/>
                <a:ea typeface="나눔스퀘어 Bold" panose="020B0600000101010101" pitchFamily="50" charset="-127"/>
              </a:rPr>
              <a:t>Fuel Gauge</a:t>
            </a:r>
          </a:p>
          <a:p>
            <a:pPr algn="ctr"/>
            <a:endParaRPr lang="en-US" altLang="ko-KR" sz="700" b="1" dirty="0">
              <a:solidFill>
                <a:srgbClr val="00B050"/>
              </a:solidFill>
              <a:latin typeface="+mj-lt"/>
              <a:ea typeface="나눔스퀘어 Bold" panose="020B0600000101010101" pitchFamily="50" charset="-127"/>
            </a:endParaRPr>
          </a:p>
          <a:p>
            <a:pPr algn="ctr"/>
            <a:endParaRPr lang="ko-KR" altLang="en-US" sz="700" b="1" dirty="0">
              <a:solidFill>
                <a:srgbClr val="00B050"/>
              </a:solidFill>
              <a:latin typeface="+mj-lt"/>
              <a:ea typeface="나눔스퀘어 Bold" panose="020B0600000101010101" pitchFamily="50" charset="-127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2DEA949C-E01E-42E7-AC36-6FF36F1EA281}"/>
              </a:ext>
            </a:extLst>
          </p:cNvPr>
          <p:cNvSpPr/>
          <p:nvPr/>
        </p:nvSpPr>
        <p:spPr>
          <a:xfrm>
            <a:off x="5137787" y="3926065"/>
            <a:ext cx="529450" cy="185468"/>
          </a:xfrm>
          <a:prstGeom prst="rect">
            <a:avLst/>
          </a:prstGeom>
          <a:noFill/>
          <a:ln>
            <a:noFill/>
          </a:ln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BLE-I2C</a:t>
            </a:r>
            <a:endParaRPr lang="ko-KR" altLang="en-US" sz="700" b="1" dirty="0">
              <a:solidFill>
                <a:schemeClr val="tx1"/>
              </a:solidFill>
            </a:endParaRPr>
          </a:p>
        </p:txBody>
      </p: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1178512E-2289-44C8-8529-7C3CC82031BF}"/>
              </a:ext>
            </a:extLst>
          </p:cNvPr>
          <p:cNvCxnSpPr>
            <a:cxnSpLocks/>
          </p:cNvCxnSpPr>
          <p:nvPr/>
        </p:nvCxnSpPr>
        <p:spPr>
          <a:xfrm flipV="1">
            <a:off x="5402512" y="3529155"/>
            <a:ext cx="0" cy="40024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화살표: 오른쪽 19">
            <a:extLst>
              <a:ext uri="{FF2B5EF4-FFF2-40B4-BE49-F238E27FC236}">
                <a16:creationId xmlns:a16="http://schemas.microsoft.com/office/drawing/2014/main" id="{063D2A5B-AE54-46BB-AA8A-B47120D820D7}"/>
              </a:ext>
            </a:extLst>
          </p:cNvPr>
          <p:cNvSpPr/>
          <p:nvPr/>
        </p:nvSpPr>
        <p:spPr>
          <a:xfrm flipV="1">
            <a:off x="3043936" y="1570358"/>
            <a:ext cx="551531" cy="144017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A811EBFB-B156-430E-B0A2-3A913C90EA7A}"/>
              </a:ext>
            </a:extLst>
          </p:cNvPr>
          <p:cNvSpPr/>
          <p:nvPr/>
        </p:nvSpPr>
        <p:spPr>
          <a:xfrm>
            <a:off x="414750" y="2752390"/>
            <a:ext cx="474911" cy="290704"/>
          </a:xfrm>
          <a:prstGeom prst="rect">
            <a:avLst/>
          </a:prstGeom>
          <a:solidFill>
            <a:srgbClr val="FFC000"/>
          </a:solidFill>
          <a:ln w="9525"/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tIns="18000" rIns="18000" bIns="18000" rtlCol="0" anchor="ctr" anchorCtr="0"/>
          <a:lstStyle/>
          <a:p>
            <a:pPr algn="ctr"/>
            <a:r>
              <a:rPr lang="en-US" altLang="ko-KR" sz="700" b="1" dirty="0">
                <a:solidFill>
                  <a:schemeClr val="bg2">
                    <a:lumMod val="25000"/>
                  </a:schemeClr>
                </a:solidFill>
                <a:latin typeface="+mn-ea"/>
              </a:rPr>
              <a:t>USB To</a:t>
            </a:r>
          </a:p>
          <a:p>
            <a:pPr algn="ctr"/>
            <a:r>
              <a:rPr lang="en-US" altLang="ko-KR" sz="700" b="1" dirty="0">
                <a:solidFill>
                  <a:schemeClr val="bg2">
                    <a:lumMod val="25000"/>
                  </a:schemeClr>
                </a:solidFill>
                <a:latin typeface="+mn-ea"/>
              </a:rPr>
              <a:t>UART 2</a:t>
            </a:r>
            <a:endParaRPr lang="en-US" altLang="ko-KR" sz="7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E89D311C-115B-4F25-A608-5B0E3C64118A}"/>
              </a:ext>
            </a:extLst>
          </p:cNvPr>
          <p:cNvSpPr/>
          <p:nvPr/>
        </p:nvSpPr>
        <p:spPr>
          <a:xfrm>
            <a:off x="1008748" y="2752390"/>
            <a:ext cx="474911" cy="290704"/>
          </a:xfrm>
          <a:prstGeom prst="rect">
            <a:avLst/>
          </a:prstGeom>
          <a:solidFill>
            <a:srgbClr val="FFC000"/>
          </a:solidFill>
          <a:ln w="9525"/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tIns="18000" rIns="18000" bIns="18000" rtlCol="0" anchor="ctr" anchorCtr="0"/>
          <a:lstStyle/>
          <a:p>
            <a:pPr algn="ctr"/>
            <a:r>
              <a:rPr lang="en-US" altLang="ko-KR" sz="700" b="1" dirty="0">
                <a:solidFill>
                  <a:schemeClr val="bg2">
                    <a:lumMod val="25000"/>
                  </a:schemeClr>
                </a:solidFill>
                <a:latin typeface="+mn-ea"/>
              </a:rPr>
              <a:t>USB To</a:t>
            </a:r>
          </a:p>
          <a:p>
            <a:pPr algn="ctr"/>
            <a:r>
              <a:rPr lang="en-US" altLang="ko-KR" sz="700" b="1" dirty="0">
                <a:solidFill>
                  <a:schemeClr val="bg2">
                    <a:lumMod val="25000"/>
                  </a:schemeClr>
                </a:solidFill>
                <a:latin typeface="+mn-ea"/>
              </a:rPr>
              <a:t>UART 1</a:t>
            </a:r>
            <a:endParaRPr lang="en-US" altLang="ko-KR" sz="700" b="1" dirty="0">
              <a:solidFill>
                <a:srgbClr val="FF0000"/>
              </a:solidFill>
              <a:latin typeface="+mn-ea"/>
            </a:endParaRPr>
          </a:p>
        </p:txBody>
      </p: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4AFF869E-F5C6-4628-95E1-E838762BEB0C}"/>
              </a:ext>
            </a:extLst>
          </p:cNvPr>
          <p:cNvCxnSpPr>
            <a:cxnSpLocks/>
          </p:cNvCxnSpPr>
          <p:nvPr/>
        </p:nvCxnSpPr>
        <p:spPr>
          <a:xfrm flipV="1">
            <a:off x="944972" y="1994864"/>
            <a:ext cx="0" cy="64955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D6807BA9-F6FD-4650-BAD0-7B9A7F5AA645}"/>
              </a:ext>
            </a:extLst>
          </p:cNvPr>
          <p:cNvSpPr/>
          <p:nvPr/>
        </p:nvSpPr>
        <p:spPr>
          <a:xfrm>
            <a:off x="907349" y="2276889"/>
            <a:ext cx="762381" cy="144179"/>
          </a:xfrm>
          <a:prstGeom prst="rect">
            <a:avLst/>
          </a:prstGeom>
          <a:noFill/>
          <a:ln>
            <a:noFill/>
          </a:ln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USB : DP/DM</a:t>
            </a:r>
            <a:endParaRPr lang="ko-KR" altLang="en-US" sz="700" b="1" dirty="0">
              <a:solidFill>
                <a:schemeClr val="tx1"/>
              </a:solidFill>
            </a:endParaRPr>
          </a:p>
        </p:txBody>
      </p:sp>
      <p:cxnSp>
        <p:nvCxnSpPr>
          <p:cNvPr id="28" name="직선 화살표 연결선 27">
            <a:extLst>
              <a:ext uri="{FF2B5EF4-FFF2-40B4-BE49-F238E27FC236}">
                <a16:creationId xmlns:a16="http://schemas.microsoft.com/office/drawing/2014/main" id="{D025008C-1F06-43D7-95EC-9425E2ADC935}"/>
              </a:ext>
            </a:extLst>
          </p:cNvPr>
          <p:cNvCxnSpPr>
            <a:cxnSpLocks/>
          </p:cNvCxnSpPr>
          <p:nvPr/>
        </p:nvCxnSpPr>
        <p:spPr>
          <a:xfrm flipV="1">
            <a:off x="2529913" y="2146423"/>
            <a:ext cx="0" cy="64955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D9B21F40-D8EE-48B0-B8D1-2D99DDA43BF4}"/>
              </a:ext>
            </a:extLst>
          </p:cNvPr>
          <p:cNvSpPr/>
          <p:nvPr/>
        </p:nvSpPr>
        <p:spPr>
          <a:xfrm>
            <a:off x="2265188" y="2824252"/>
            <a:ext cx="529450" cy="185468"/>
          </a:xfrm>
          <a:prstGeom prst="rect">
            <a:avLst/>
          </a:prstGeom>
          <a:noFill/>
          <a:ln>
            <a:noFill/>
          </a:ln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BLE-I2C</a:t>
            </a:r>
            <a:endParaRPr lang="ko-KR" altLang="en-US" sz="700" b="1" dirty="0">
              <a:solidFill>
                <a:schemeClr val="tx1"/>
              </a:solidFill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07B7C19E-0DA8-4DED-9595-11CACBB29496}"/>
              </a:ext>
            </a:extLst>
          </p:cNvPr>
          <p:cNvSpPr/>
          <p:nvPr/>
        </p:nvSpPr>
        <p:spPr>
          <a:xfrm>
            <a:off x="2070329" y="1123881"/>
            <a:ext cx="936103" cy="1008112"/>
          </a:xfrm>
          <a:prstGeom prst="rect">
            <a:avLst/>
          </a:prstGeom>
          <a:solidFill>
            <a:srgbClr val="FFF8E8"/>
          </a:solidFill>
          <a:ln w="9525"/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en-US" altLang="ko-KR" sz="700" b="1" dirty="0">
                <a:solidFill>
                  <a:schemeClr val="tx1"/>
                </a:solidFill>
                <a:latin typeface="+mn-ea"/>
              </a:rPr>
              <a:t>USB-PD</a:t>
            </a:r>
            <a:br>
              <a:rPr lang="en-US" altLang="ko-KR" sz="700" b="1" dirty="0">
                <a:solidFill>
                  <a:schemeClr val="tx1"/>
                </a:solidFill>
                <a:latin typeface="+mn-ea"/>
              </a:rPr>
            </a:br>
            <a:r>
              <a:rPr lang="en-US" altLang="ko-KR" sz="700" b="1" dirty="0">
                <a:solidFill>
                  <a:schemeClr val="tx1"/>
                </a:solidFill>
                <a:latin typeface="+mn-ea"/>
              </a:rPr>
              <a:t>Controller</a:t>
            </a:r>
          </a:p>
        </p:txBody>
      </p:sp>
      <p:sp>
        <p:nvSpPr>
          <p:cNvPr id="32" name="화살표: 위쪽/아래쪽 31">
            <a:extLst>
              <a:ext uri="{FF2B5EF4-FFF2-40B4-BE49-F238E27FC236}">
                <a16:creationId xmlns:a16="http://schemas.microsoft.com/office/drawing/2014/main" id="{B1F5C3A5-FECC-47EE-BFBF-4C37FF3E6F00}"/>
              </a:ext>
            </a:extLst>
          </p:cNvPr>
          <p:cNvSpPr/>
          <p:nvPr/>
        </p:nvSpPr>
        <p:spPr>
          <a:xfrm>
            <a:off x="4031026" y="2203688"/>
            <a:ext cx="125599" cy="440729"/>
          </a:xfrm>
          <a:prstGeom prst="up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7" name="연결선: 꺾임 36">
            <a:extLst>
              <a:ext uri="{FF2B5EF4-FFF2-40B4-BE49-F238E27FC236}">
                <a16:creationId xmlns:a16="http://schemas.microsoft.com/office/drawing/2014/main" id="{E63F902F-700C-4572-81DA-C9E99C995AA3}"/>
              </a:ext>
            </a:extLst>
          </p:cNvPr>
          <p:cNvCxnSpPr>
            <a:cxnSpLocks/>
            <a:stCxn id="32" idx="6"/>
          </p:cNvCxnSpPr>
          <p:nvPr/>
        </p:nvCxnSpPr>
        <p:spPr>
          <a:xfrm>
            <a:off x="4125225" y="2424053"/>
            <a:ext cx="1057097" cy="464253"/>
          </a:xfrm>
          <a:prstGeom prst="bentConnector3">
            <a:avLst>
              <a:gd name="adj1" fmla="val 101260"/>
            </a:avLst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DAFCED9D-22E7-4DE1-85DF-FF07B84F5BDA}"/>
              </a:ext>
            </a:extLst>
          </p:cNvPr>
          <p:cNvSpPr/>
          <p:nvPr/>
        </p:nvSpPr>
        <p:spPr>
          <a:xfrm>
            <a:off x="2015769" y="5005491"/>
            <a:ext cx="3475191" cy="283129"/>
          </a:xfrm>
          <a:prstGeom prst="rect">
            <a:avLst/>
          </a:prstGeom>
          <a:noFill/>
          <a:ln>
            <a:noFill/>
          </a:ln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900" b="1" dirty="0">
                <a:solidFill>
                  <a:srgbClr val="00B050"/>
                </a:solidFill>
              </a:rPr>
              <a:t>* Fuel-Gauge : BQ27427(50uA) , MAX17262 (ADI)_(5uA)</a:t>
            </a:r>
            <a:endParaRPr lang="ko-KR" altLang="en-US" sz="900" b="1" dirty="0">
              <a:solidFill>
                <a:srgbClr val="00B050"/>
              </a:solidFill>
            </a:endParaRP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051A3636-CFB7-44DB-BE1C-2C8FA09F5D99}"/>
              </a:ext>
            </a:extLst>
          </p:cNvPr>
          <p:cNvSpPr/>
          <p:nvPr/>
        </p:nvSpPr>
        <p:spPr>
          <a:xfrm>
            <a:off x="2051720" y="5288620"/>
            <a:ext cx="3044002" cy="283129"/>
          </a:xfrm>
          <a:prstGeom prst="rect">
            <a:avLst/>
          </a:prstGeom>
          <a:noFill/>
          <a:ln>
            <a:noFill/>
          </a:ln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900" b="1" dirty="0">
                <a:solidFill>
                  <a:srgbClr val="00B050"/>
                </a:solidFill>
              </a:rPr>
              <a:t>* PMIC : TPS65220 // Normal  </a:t>
            </a:r>
            <a:endParaRPr lang="ko-KR" altLang="en-US" sz="900" b="1" dirty="0">
              <a:solidFill>
                <a:srgbClr val="00B050"/>
              </a:solidFill>
            </a:endParaRPr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E055F8BB-8C2F-422E-BA02-AC7CCE9CD7C6}"/>
              </a:ext>
            </a:extLst>
          </p:cNvPr>
          <p:cNvSpPr/>
          <p:nvPr/>
        </p:nvSpPr>
        <p:spPr>
          <a:xfrm>
            <a:off x="2051720" y="5555917"/>
            <a:ext cx="3378856" cy="369253"/>
          </a:xfrm>
          <a:prstGeom prst="rect">
            <a:avLst/>
          </a:prstGeom>
          <a:noFill/>
          <a:ln>
            <a:noFill/>
          </a:ln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900" b="1" dirty="0">
                <a:solidFill>
                  <a:srgbClr val="00B050"/>
                </a:solidFill>
              </a:rPr>
              <a:t>* Charger : BQ24072-1.5A  or BQ25616-3A</a:t>
            </a:r>
            <a:r>
              <a:rPr lang="ko-KR" altLang="en-US" sz="900" b="1" dirty="0">
                <a:solidFill>
                  <a:srgbClr val="00B050"/>
                </a:solidFill>
              </a:rPr>
              <a:t> </a:t>
            </a:r>
            <a:r>
              <a:rPr lang="en-US" altLang="ko-KR" sz="900" b="1" dirty="0">
                <a:solidFill>
                  <a:srgbClr val="00B050"/>
                </a:solidFill>
              </a:rPr>
              <a:t>(Under review )</a:t>
            </a:r>
            <a:endParaRPr lang="ko-KR" altLang="en-US" sz="900" b="1" dirty="0">
              <a:solidFill>
                <a:srgbClr val="00B050"/>
              </a:solidFill>
            </a:endParaRPr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959C65E3-F87E-4B69-A853-CA47B9BFEADE}"/>
              </a:ext>
            </a:extLst>
          </p:cNvPr>
          <p:cNvSpPr/>
          <p:nvPr/>
        </p:nvSpPr>
        <p:spPr>
          <a:xfrm>
            <a:off x="2067402" y="6026191"/>
            <a:ext cx="3790352" cy="283129"/>
          </a:xfrm>
          <a:prstGeom prst="rect">
            <a:avLst/>
          </a:prstGeom>
          <a:noFill/>
          <a:ln>
            <a:noFill/>
          </a:ln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900" b="1" dirty="0">
                <a:solidFill>
                  <a:srgbClr val="00B050"/>
                </a:solidFill>
              </a:rPr>
              <a:t>* USB-PD : MAX77958 (ADI)  or  TI (Recommendation needed)</a:t>
            </a:r>
            <a:endParaRPr lang="ko-KR" altLang="en-US" sz="900" b="1" dirty="0">
              <a:solidFill>
                <a:srgbClr val="00B050"/>
              </a:solidFill>
            </a:endParaRP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19418FDB-38A7-4631-B582-A836A4501E6A}"/>
              </a:ext>
            </a:extLst>
          </p:cNvPr>
          <p:cNvSpPr/>
          <p:nvPr/>
        </p:nvSpPr>
        <p:spPr>
          <a:xfrm>
            <a:off x="7480998" y="1916832"/>
            <a:ext cx="1777709" cy="283129"/>
          </a:xfrm>
          <a:prstGeom prst="rect">
            <a:avLst/>
          </a:prstGeom>
          <a:noFill/>
          <a:ln>
            <a:noFill/>
          </a:ln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900" b="1" dirty="0">
                <a:solidFill>
                  <a:srgbClr val="FF0000"/>
                </a:solidFill>
              </a:rPr>
              <a:t>VDD_3.3V : BLE/GPS/ power stage</a:t>
            </a: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C7EA24BA-9B84-4E4E-9766-8A607D7784F6}"/>
              </a:ext>
            </a:extLst>
          </p:cNvPr>
          <p:cNvSpPr/>
          <p:nvPr/>
        </p:nvSpPr>
        <p:spPr>
          <a:xfrm>
            <a:off x="7491077" y="2228011"/>
            <a:ext cx="1757549" cy="283129"/>
          </a:xfrm>
          <a:prstGeom prst="rect">
            <a:avLst/>
          </a:prstGeom>
          <a:noFill/>
          <a:ln>
            <a:noFill/>
          </a:ln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900" b="1" dirty="0">
                <a:solidFill>
                  <a:srgbClr val="FF0000"/>
                </a:solidFill>
              </a:rPr>
              <a:t>VDD_1.8V : LTE</a:t>
            </a:r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3B83714B-34F0-4A70-B206-05566B7A0973}"/>
              </a:ext>
            </a:extLst>
          </p:cNvPr>
          <p:cNvSpPr/>
          <p:nvPr/>
        </p:nvSpPr>
        <p:spPr>
          <a:xfrm>
            <a:off x="6001816" y="5491384"/>
            <a:ext cx="1499342" cy="190127"/>
          </a:xfrm>
          <a:prstGeom prst="rect">
            <a:avLst/>
          </a:prstGeom>
          <a:noFill/>
          <a:ln>
            <a:noFill/>
          </a:ln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b="1" dirty="0">
                <a:solidFill>
                  <a:srgbClr val="FF0000"/>
                </a:solidFill>
              </a:rPr>
              <a:t>PMIC-ON : Active “ L “ 600ms 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12E2FA6A-73B4-40C3-A4AF-89AF1BB25F82}"/>
              </a:ext>
            </a:extLst>
          </p:cNvPr>
          <p:cNvSpPr/>
          <p:nvPr/>
        </p:nvSpPr>
        <p:spPr>
          <a:xfrm>
            <a:off x="6001816" y="5679449"/>
            <a:ext cx="1499342" cy="190127"/>
          </a:xfrm>
          <a:prstGeom prst="rect">
            <a:avLst/>
          </a:prstGeom>
          <a:noFill/>
          <a:ln>
            <a:noFill/>
          </a:ln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b="1" dirty="0">
                <a:solidFill>
                  <a:srgbClr val="FF0000"/>
                </a:solidFill>
              </a:rPr>
              <a:t>PMIC-OFF : Active “ L “ 8s 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A62CF12E-CBDE-4F10-B4EB-D3C43256D751}"/>
              </a:ext>
            </a:extLst>
          </p:cNvPr>
          <p:cNvSpPr/>
          <p:nvPr/>
        </p:nvSpPr>
        <p:spPr>
          <a:xfrm>
            <a:off x="6003238" y="5282653"/>
            <a:ext cx="1499342" cy="190127"/>
          </a:xfrm>
          <a:prstGeom prst="rect">
            <a:avLst/>
          </a:prstGeom>
          <a:noFill/>
          <a:ln>
            <a:noFill/>
          </a:ln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b="1" dirty="0">
                <a:solidFill>
                  <a:srgbClr val="FF0000"/>
                </a:solidFill>
              </a:rPr>
              <a:t>P25 : EN/PB/VSENSE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51" name="직선 화살표 연결선 50">
            <a:extLst>
              <a:ext uri="{FF2B5EF4-FFF2-40B4-BE49-F238E27FC236}">
                <a16:creationId xmlns:a16="http://schemas.microsoft.com/office/drawing/2014/main" id="{DE9B6877-6822-4730-BF2A-37208ACEE98A}"/>
              </a:ext>
            </a:extLst>
          </p:cNvPr>
          <p:cNvCxnSpPr>
            <a:cxnSpLocks/>
          </p:cNvCxnSpPr>
          <p:nvPr/>
        </p:nvCxnSpPr>
        <p:spPr>
          <a:xfrm>
            <a:off x="6167637" y="3707813"/>
            <a:ext cx="0" cy="1547285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DA06778F-F3A8-4FC8-9739-79B1290ED6A8}"/>
              </a:ext>
            </a:extLst>
          </p:cNvPr>
          <p:cNvSpPr/>
          <p:nvPr/>
        </p:nvSpPr>
        <p:spPr>
          <a:xfrm>
            <a:off x="7879690" y="4012582"/>
            <a:ext cx="757249" cy="174251"/>
          </a:xfrm>
          <a:prstGeom prst="rect">
            <a:avLst/>
          </a:prstGeom>
          <a:noFill/>
          <a:ln>
            <a:noFill/>
          </a:ln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b="1" dirty="0" err="1">
                <a:solidFill>
                  <a:srgbClr val="FF0000"/>
                </a:solidFill>
              </a:rPr>
              <a:t>nRSTOUT</a:t>
            </a:r>
            <a:r>
              <a:rPr lang="en-US" altLang="ko-KR" sz="700" b="1" dirty="0">
                <a:solidFill>
                  <a:srgbClr val="FF0000"/>
                </a:solidFill>
              </a:rPr>
              <a:t> :</a:t>
            </a:r>
            <a:r>
              <a:rPr lang="ko-KR" altLang="en-US" sz="7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51A6743D-F5C7-44A0-97B4-9606C11DDF86}"/>
              </a:ext>
            </a:extLst>
          </p:cNvPr>
          <p:cNvSpPr/>
          <p:nvPr/>
        </p:nvSpPr>
        <p:spPr>
          <a:xfrm>
            <a:off x="7263305" y="4508283"/>
            <a:ext cx="1167634" cy="174251"/>
          </a:xfrm>
          <a:prstGeom prst="rect">
            <a:avLst/>
          </a:prstGeom>
          <a:noFill/>
          <a:ln>
            <a:noFill/>
          </a:ln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b="1" dirty="0">
                <a:solidFill>
                  <a:srgbClr val="FF0000"/>
                </a:solidFill>
              </a:rPr>
              <a:t>PMIC Reset 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56" name="직선 화살표 연결선 55">
            <a:extLst>
              <a:ext uri="{FF2B5EF4-FFF2-40B4-BE49-F238E27FC236}">
                <a16:creationId xmlns:a16="http://schemas.microsoft.com/office/drawing/2014/main" id="{DF9BA5AF-0E67-4FBF-916E-E22A56307DB9}"/>
              </a:ext>
            </a:extLst>
          </p:cNvPr>
          <p:cNvCxnSpPr>
            <a:cxnSpLocks/>
          </p:cNvCxnSpPr>
          <p:nvPr/>
        </p:nvCxnSpPr>
        <p:spPr>
          <a:xfrm>
            <a:off x="7355421" y="4154649"/>
            <a:ext cx="572119" cy="0"/>
          </a:xfrm>
          <a:prstGeom prst="straightConnector1">
            <a:avLst/>
          </a:prstGeom>
          <a:ln w="1270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화살표 연결선 56">
            <a:extLst>
              <a:ext uri="{FF2B5EF4-FFF2-40B4-BE49-F238E27FC236}">
                <a16:creationId xmlns:a16="http://schemas.microsoft.com/office/drawing/2014/main" id="{3A6A7C56-1B4F-49FD-8049-B8E623BDF3ED}"/>
              </a:ext>
            </a:extLst>
          </p:cNvPr>
          <p:cNvCxnSpPr>
            <a:cxnSpLocks/>
          </p:cNvCxnSpPr>
          <p:nvPr/>
        </p:nvCxnSpPr>
        <p:spPr>
          <a:xfrm flipH="1">
            <a:off x="7355422" y="4702393"/>
            <a:ext cx="404852" cy="0"/>
          </a:xfrm>
          <a:prstGeom prst="straightConnector1">
            <a:avLst/>
          </a:prstGeom>
          <a:ln w="1270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E67E7F26-FFC1-4B0A-B3DC-6CB9E8DA30AA}"/>
              </a:ext>
            </a:extLst>
          </p:cNvPr>
          <p:cNvSpPr/>
          <p:nvPr/>
        </p:nvSpPr>
        <p:spPr>
          <a:xfrm>
            <a:off x="4615636" y="2474178"/>
            <a:ext cx="666670" cy="214767"/>
          </a:xfrm>
          <a:prstGeom prst="rect">
            <a:avLst/>
          </a:prstGeom>
          <a:noFill/>
          <a:ln>
            <a:noFill/>
          </a:ln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b="1" dirty="0">
                <a:solidFill>
                  <a:srgbClr val="FF0000"/>
                </a:solidFill>
              </a:rPr>
              <a:t>BAT : +/-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65" name="직선 화살표 연결선 64">
            <a:extLst>
              <a:ext uri="{FF2B5EF4-FFF2-40B4-BE49-F238E27FC236}">
                <a16:creationId xmlns:a16="http://schemas.microsoft.com/office/drawing/2014/main" id="{066A4E8B-49A9-454C-84E6-FC73F4EEAF23}"/>
              </a:ext>
            </a:extLst>
          </p:cNvPr>
          <p:cNvCxnSpPr>
            <a:cxnSpLocks/>
          </p:cNvCxnSpPr>
          <p:nvPr/>
        </p:nvCxnSpPr>
        <p:spPr>
          <a:xfrm flipH="1">
            <a:off x="5580112" y="1687587"/>
            <a:ext cx="5454" cy="1136665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직사각형 69">
            <a:extLst>
              <a:ext uri="{FF2B5EF4-FFF2-40B4-BE49-F238E27FC236}">
                <a16:creationId xmlns:a16="http://schemas.microsoft.com/office/drawing/2014/main" id="{DD2236D5-2376-4DA6-8151-BEC9B08CA33F}"/>
              </a:ext>
            </a:extLst>
          </p:cNvPr>
          <p:cNvSpPr/>
          <p:nvPr/>
        </p:nvSpPr>
        <p:spPr>
          <a:xfrm>
            <a:off x="5389532" y="2850517"/>
            <a:ext cx="362901" cy="214767"/>
          </a:xfrm>
          <a:prstGeom prst="rect">
            <a:avLst/>
          </a:prstGeom>
          <a:noFill/>
          <a:ln>
            <a:noFill/>
          </a:ln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b="1" dirty="0">
                <a:solidFill>
                  <a:srgbClr val="FF0000"/>
                </a:solidFill>
              </a:rPr>
              <a:t>SRX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sp>
        <p:nvSpPr>
          <p:cNvPr id="74" name="직사각형 73">
            <a:extLst>
              <a:ext uri="{FF2B5EF4-FFF2-40B4-BE49-F238E27FC236}">
                <a16:creationId xmlns:a16="http://schemas.microsoft.com/office/drawing/2014/main" id="{38FE2BF5-E267-4C18-96C6-7DA949F8EC63}"/>
              </a:ext>
            </a:extLst>
          </p:cNvPr>
          <p:cNvSpPr/>
          <p:nvPr/>
        </p:nvSpPr>
        <p:spPr>
          <a:xfrm>
            <a:off x="6167638" y="6218984"/>
            <a:ext cx="2704710" cy="190126"/>
          </a:xfrm>
          <a:prstGeom prst="rect">
            <a:avLst/>
          </a:prstGeom>
          <a:noFill/>
          <a:ln>
            <a:noFill/>
          </a:ln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b="1" dirty="0">
                <a:solidFill>
                  <a:srgbClr val="FF0000"/>
                </a:solidFill>
              </a:rPr>
              <a:t>MODE/RESET Configuration :  DATA-SHEET P49 reference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75" name="직선 화살표 연결선 74">
            <a:extLst>
              <a:ext uri="{FF2B5EF4-FFF2-40B4-BE49-F238E27FC236}">
                <a16:creationId xmlns:a16="http://schemas.microsoft.com/office/drawing/2014/main" id="{B3C476D0-DF67-4B0E-A1CC-935E8ACEF9E0}"/>
              </a:ext>
            </a:extLst>
          </p:cNvPr>
          <p:cNvCxnSpPr>
            <a:cxnSpLocks/>
          </p:cNvCxnSpPr>
          <p:nvPr/>
        </p:nvCxnSpPr>
        <p:spPr>
          <a:xfrm>
            <a:off x="7764976" y="4711028"/>
            <a:ext cx="0" cy="1435733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직사각형 77">
            <a:extLst>
              <a:ext uri="{FF2B5EF4-FFF2-40B4-BE49-F238E27FC236}">
                <a16:creationId xmlns:a16="http://schemas.microsoft.com/office/drawing/2014/main" id="{35E3D9E2-D51E-43E2-A7B1-2CAA45E13536}"/>
              </a:ext>
            </a:extLst>
          </p:cNvPr>
          <p:cNvSpPr/>
          <p:nvPr/>
        </p:nvSpPr>
        <p:spPr>
          <a:xfrm>
            <a:off x="7452320" y="2413062"/>
            <a:ext cx="1757549" cy="283129"/>
          </a:xfrm>
          <a:prstGeom prst="rect">
            <a:avLst/>
          </a:prstGeom>
          <a:noFill/>
          <a:ln>
            <a:noFill/>
          </a:ln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900" b="1" dirty="0">
                <a:solidFill>
                  <a:srgbClr val="FF0000"/>
                </a:solidFill>
              </a:rPr>
              <a:t>VDD_3.3V : E-Paper/SENSOR </a:t>
            </a:r>
          </a:p>
        </p:txBody>
      </p:sp>
      <p:sp>
        <p:nvSpPr>
          <p:cNvPr id="79" name="직사각형 78">
            <a:extLst>
              <a:ext uri="{FF2B5EF4-FFF2-40B4-BE49-F238E27FC236}">
                <a16:creationId xmlns:a16="http://schemas.microsoft.com/office/drawing/2014/main" id="{BFDC8C17-DC2D-4C55-8DC8-A38D9B5A9E72}"/>
              </a:ext>
            </a:extLst>
          </p:cNvPr>
          <p:cNvSpPr/>
          <p:nvPr/>
        </p:nvSpPr>
        <p:spPr>
          <a:xfrm>
            <a:off x="7740352" y="4148631"/>
            <a:ext cx="1829994" cy="174251"/>
          </a:xfrm>
          <a:prstGeom prst="rect">
            <a:avLst/>
          </a:prstGeom>
          <a:noFill/>
          <a:ln>
            <a:noFill/>
          </a:ln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b="1" dirty="0">
                <a:solidFill>
                  <a:srgbClr val="FF0000"/>
                </a:solidFill>
              </a:rPr>
              <a:t>Reset-output for BLE/GPS/LTE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sp>
        <p:nvSpPr>
          <p:cNvPr id="80" name="직사각형 79">
            <a:extLst>
              <a:ext uri="{FF2B5EF4-FFF2-40B4-BE49-F238E27FC236}">
                <a16:creationId xmlns:a16="http://schemas.microsoft.com/office/drawing/2014/main" id="{BB32BB38-628A-486F-AE1E-F59A70D834DE}"/>
              </a:ext>
            </a:extLst>
          </p:cNvPr>
          <p:cNvSpPr/>
          <p:nvPr/>
        </p:nvSpPr>
        <p:spPr>
          <a:xfrm>
            <a:off x="2331002" y="4494523"/>
            <a:ext cx="1322038" cy="537825"/>
          </a:xfrm>
          <a:prstGeom prst="rect">
            <a:avLst/>
          </a:prstGeom>
          <a:noFill/>
          <a:ln>
            <a:noFill/>
          </a:ln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1000" b="1" dirty="0">
                <a:solidFill>
                  <a:srgbClr val="FF0000"/>
                </a:solidFill>
              </a:rPr>
              <a:t>LTE Reset Check!!!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1A1C79E1-F41F-4D4F-935C-747B57D75C46}"/>
              </a:ext>
            </a:extLst>
          </p:cNvPr>
          <p:cNvSpPr/>
          <p:nvPr/>
        </p:nvSpPr>
        <p:spPr>
          <a:xfrm>
            <a:off x="5231547" y="1381749"/>
            <a:ext cx="666670" cy="214767"/>
          </a:xfrm>
          <a:prstGeom prst="rect">
            <a:avLst/>
          </a:prstGeom>
          <a:noFill/>
          <a:ln>
            <a:noFill/>
          </a:ln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b="1" dirty="0">
                <a:solidFill>
                  <a:srgbClr val="FF0000"/>
                </a:solidFill>
              </a:rPr>
              <a:t>VDD_SYS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A3A36CD8-FD97-47AA-97C7-06479911CECE}"/>
              </a:ext>
            </a:extLst>
          </p:cNvPr>
          <p:cNvSpPr/>
          <p:nvPr/>
        </p:nvSpPr>
        <p:spPr>
          <a:xfrm>
            <a:off x="169159" y="3155385"/>
            <a:ext cx="2628999" cy="373333"/>
          </a:xfrm>
          <a:prstGeom prst="rect">
            <a:avLst/>
          </a:prstGeom>
          <a:noFill/>
          <a:ln>
            <a:noFill/>
          </a:ln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b="1" dirty="0">
                <a:solidFill>
                  <a:srgbClr val="FF0000"/>
                </a:solidFill>
              </a:rPr>
              <a:t>UART1/UART2 Select need to review possible approaches for event handling.!!!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9ACEBB86-8A46-426F-B591-4339CA964D92}"/>
              </a:ext>
            </a:extLst>
          </p:cNvPr>
          <p:cNvSpPr/>
          <p:nvPr/>
        </p:nvSpPr>
        <p:spPr>
          <a:xfrm>
            <a:off x="3511997" y="912785"/>
            <a:ext cx="1226456" cy="214767"/>
          </a:xfrm>
          <a:prstGeom prst="rect">
            <a:avLst/>
          </a:prstGeom>
          <a:noFill/>
          <a:ln>
            <a:noFill/>
          </a:ln>
          <a:effectLst>
            <a:innerShdw blurRad="508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38100" h="38100" prst="convex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b="1" dirty="0">
                <a:solidFill>
                  <a:srgbClr val="FF0000"/>
                </a:solidFill>
              </a:rPr>
              <a:t>BQ24072</a:t>
            </a:r>
            <a:r>
              <a:rPr lang="ko-KR" altLang="en-US" sz="700" b="1" dirty="0">
                <a:solidFill>
                  <a:srgbClr val="FF0000"/>
                </a:solidFill>
              </a:rPr>
              <a:t> </a:t>
            </a:r>
            <a:r>
              <a:rPr lang="en-US" altLang="ko-KR" sz="700" b="1" dirty="0">
                <a:solidFill>
                  <a:srgbClr val="FF0000"/>
                </a:solidFill>
              </a:rPr>
              <a:t>:</a:t>
            </a:r>
            <a:r>
              <a:rPr lang="ko-KR" altLang="en-US" sz="700" b="1" dirty="0">
                <a:solidFill>
                  <a:srgbClr val="FF0000"/>
                </a:solidFill>
              </a:rPr>
              <a:t> </a:t>
            </a:r>
            <a:r>
              <a:rPr lang="en-US" altLang="ko-KR" sz="700" b="1" dirty="0">
                <a:solidFill>
                  <a:srgbClr val="FF0000"/>
                </a:solidFill>
              </a:rPr>
              <a:t>No SYSOFF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814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30289</TotalTime>
  <Words>169</Words>
  <Application>Microsoft Office PowerPoint</Application>
  <PresentationFormat>화면 슬라이드 쇼(4:3)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POWER-Block _ Detailed configuration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efree4me</dc:creator>
  <cp:lastModifiedBy>Grady Lee</cp:lastModifiedBy>
  <cp:revision>305</cp:revision>
  <cp:lastPrinted>2023-12-18T11:44:11Z</cp:lastPrinted>
  <dcterms:created xsi:type="dcterms:W3CDTF">2013-06-19T06:18:40Z</dcterms:created>
  <dcterms:modified xsi:type="dcterms:W3CDTF">2024-01-30T08:34:46Z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79e395e-e3b5-421f-8616-70a10f9451af_Enabled">
    <vt:lpwstr>true</vt:lpwstr>
  </property>
  <property fmtid="{D5CDD505-2E9C-101B-9397-08002B2CF9AE}" pid="3" name="MSIP_Label_879e395e-e3b5-421f-8616-70a10f9451af_SetDate">
    <vt:lpwstr>2024-01-30T08:34:37Z</vt:lpwstr>
  </property>
  <property fmtid="{D5CDD505-2E9C-101B-9397-08002B2CF9AE}" pid="4" name="MSIP_Label_879e395e-e3b5-421f-8616-70a10f9451af_Method">
    <vt:lpwstr>Standard</vt:lpwstr>
  </property>
  <property fmtid="{D5CDD505-2E9C-101B-9397-08002B2CF9AE}" pid="5" name="MSIP_Label_879e395e-e3b5-421f-8616-70a10f9451af_Name">
    <vt:lpwstr>879e395e-e3b5-421f-8616-70a10f9451af</vt:lpwstr>
  </property>
  <property fmtid="{D5CDD505-2E9C-101B-9397-08002B2CF9AE}" pid="6" name="MSIP_Label_879e395e-e3b5-421f-8616-70a10f9451af_SiteId">
    <vt:lpwstr>0beb0c35-9cbb-4feb-99e5-589e415c7944</vt:lpwstr>
  </property>
  <property fmtid="{D5CDD505-2E9C-101B-9397-08002B2CF9AE}" pid="7" name="MSIP_Label_879e395e-e3b5-421f-8616-70a10f9451af_ActionId">
    <vt:lpwstr>739ad940-db2c-4dc3-af9e-0781757bbc47</vt:lpwstr>
  </property>
  <property fmtid="{D5CDD505-2E9C-101B-9397-08002B2CF9AE}" pid="8" name="MSIP_Label_879e395e-e3b5-421f-8616-70a10f9451af_ContentBits">
    <vt:lpwstr>0</vt:lpwstr>
  </property>
</Properties>
</file>