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608" r:id="rId2"/>
    <p:sldId id="590" r:id="rId3"/>
    <p:sldId id="610" r:id="rId4"/>
    <p:sldId id="611" r:id="rId5"/>
    <p:sldId id="612" r:id="rId6"/>
    <p:sldId id="613" r:id="rId7"/>
    <p:sldId id="614" r:id="rId8"/>
    <p:sldId id="616" r:id="rId9"/>
    <p:sldId id="617" r:id="rId10"/>
    <p:sldId id="618" r:id="rId11"/>
    <p:sldId id="619" r:id="rId12"/>
    <p:sldId id="620" r:id="rId13"/>
    <p:sldId id="621" r:id="rId14"/>
    <p:sldId id="622" r:id="rId15"/>
    <p:sldId id="623" r:id="rId16"/>
    <p:sldId id="624" r:id="rId17"/>
  </p:sldIdLst>
  <p:sldSz cx="10972800" cy="61722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Title" id="{3D38D706-10A5-461B-963B-691A7CE5C6ED}">
          <p14:sldIdLst>
            <p14:sldId id="608"/>
          </p14:sldIdLst>
        </p14:section>
        <p14:section name="Test conditon" id="{8BDDB3B8-4483-4070-863B-C55F72BEE573}">
          <p14:sldIdLst>
            <p14:sldId id="590"/>
          </p14:sldIdLst>
        </p14:section>
        <p14:section name="Test results" id="{F1536664-3A7D-4898-99A0-B954FEDD12CC}">
          <p14:sldIdLst>
            <p14:sldId id="610"/>
            <p14:sldId id="611"/>
          </p14:sldIdLst>
        </p14:section>
        <p14:section name="start up" id="{20A0D052-1367-462F-AADC-63051A222344}">
          <p14:sldIdLst>
            <p14:sldId id="612"/>
            <p14:sldId id="613"/>
            <p14:sldId id="614"/>
            <p14:sldId id="616"/>
            <p14:sldId id="617"/>
            <p14:sldId id="618"/>
            <p14:sldId id="619"/>
            <p14:sldId id="620"/>
            <p14:sldId id="621"/>
            <p14:sldId id="622"/>
            <p14:sldId id="623"/>
            <p14:sldId id="624"/>
          </p14:sldIdLst>
        </p14:section>
      </p14:sectionLst>
    </p:ext>
    <p:ext uri="{EFAFB233-063F-42B5-8137-9DF3F51BA10A}">
      <p15:sldGuideLst xmlns:p15="http://schemas.microsoft.com/office/powerpoint/2012/main">
        <p15:guide id="1" orient="horz" pos="1944">
          <p15:clr>
            <a:srgbClr val="A4A3A4"/>
          </p15:clr>
        </p15:guide>
        <p15:guide id="2" pos="3454">
          <p15:clr>
            <a:srgbClr val="A4A3A4"/>
          </p15:clr>
        </p15:guide>
      </p15:sldGuideLst>
    </p:ext>
    <p:ext uri="{2D200454-40CA-4A62-9FC3-DE9A4176ACB9}">
      <p15:notesGuideLst xmlns:p15="http://schemas.microsoft.com/office/powerpoint/2012/main">
        <p15:guide id="1" orient="horz" pos="2928">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Tao" initials="ZT" lastIdx="1" clrIdx="0">
    <p:extLst>
      <p:ext uri="{19B8F6BF-5375-455C-9EA6-DF929625EA0E}">
        <p15:presenceInfo xmlns:p15="http://schemas.microsoft.com/office/powerpoint/2012/main" userId="S-1-5-21-1315882459-817801392-1359842108-13935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CC"/>
    <a:srgbClr val="7CBF33"/>
    <a:srgbClr val="00FF00"/>
    <a:srgbClr val="CC6600"/>
    <a:srgbClr val="CC3399"/>
    <a:srgbClr val="DE0000"/>
    <a:srgbClr val="66FFCC"/>
    <a:srgbClr val="FFC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57" autoAdjust="0"/>
  </p:normalViewPr>
  <p:slideViewPr>
    <p:cSldViewPr snapToGrid="0">
      <p:cViewPr varScale="1">
        <p:scale>
          <a:sx n="70" d="100"/>
          <a:sy n="70" d="100"/>
        </p:scale>
        <p:origin x="76" y="156"/>
      </p:cViewPr>
      <p:guideLst>
        <p:guide orient="horz" pos="1944"/>
        <p:guide pos="3454"/>
      </p:guideLst>
    </p:cSldViewPr>
  </p:slideViewPr>
  <p:outlineViewPr>
    <p:cViewPr>
      <p:scale>
        <a:sx n="33" d="100"/>
        <a:sy n="33" d="100"/>
      </p:scale>
      <p:origin x="0" y="6852"/>
    </p:cViewPr>
  </p:outlineViewPr>
  <p:notesTextViewPr>
    <p:cViewPr>
      <p:scale>
        <a:sx n="100" d="100"/>
        <a:sy n="100" d="100"/>
      </p:scale>
      <p:origin x="0" y="0"/>
    </p:cViewPr>
  </p:notesTextViewPr>
  <p:sorterViewPr>
    <p:cViewPr>
      <p:scale>
        <a:sx n="66" d="100"/>
        <a:sy n="66" d="100"/>
      </p:scale>
      <p:origin x="0" y="3390"/>
    </p:cViewPr>
  </p:sorterViewPr>
  <p:notesViewPr>
    <p:cSldViewPr snapToGrid="0">
      <p:cViewPr>
        <p:scale>
          <a:sx n="110" d="100"/>
          <a:sy n="110" d="100"/>
        </p:scale>
        <p:origin x="-2054" y="-58"/>
      </p:cViewPr>
      <p:guideLst>
        <p:guide orient="horz" pos="2928"/>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1"/>
            <a:ext cx="3037466"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defRPr sz="1200"/>
            </a:lvl1pPr>
          </a:lstStyle>
          <a:p>
            <a:pPr>
              <a:defRPr/>
            </a:pPr>
            <a:endParaRPr lang="en-US"/>
          </a:p>
        </p:txBody>
      </p:sp>
      <p:sp>
        <p:nvSpPr>
          <p:cNvPr id="122883" name="Rectangle 3"/>
          <p:cNvSpPr>
            <a:spLocks noGrp="1" noChangeArrowheads="1"/>
          </p:cNvSpPr>
          <p:nvPr>
            <p:ph type="dt" sz="quarter" idx="1"/>
          </p:nvPr>
        </p:nvSpPr>
        <p:spPr bwMode="auto">
          <a:xfrm>
            <a:off x="3971331" y="1"/>
            <a:ext cx="3037465"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lgn="r">
              <a:defRPr sz="1200"/>
            </a:lvl1pPr>
          </a:lstStyle>
          <a:p>
            <a:pPr>
              <a:defRPr/>
            </a:pPr>
            <a:endParaRPr lang="en-US"/>
          </a:p>
        </p:txBody>
      </p:sp>
      <p:sp>
        <p:nvSpPr>
          <p:cNvPr id="122884" name="Rectangle 4"/>
          <p:cNvSpPr>
            <a:spLocks noGrp="1" noChangeArrowheads="1"/>
          </p:cNvSpPr>
          <p:nvPr>
            <p:ph type="ftr" sz="quarter" idx="2"/>
          </p:nvPr>
        </p:nvSpPr>
        <p:spPr bwMode="auto">
          <a:xfrm>
            <a:off x="0" y="8830621"/>
            <a:ext cx="3037466"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defRPr sz="1200"/>
            </a:lvl1pPr>
          </a:lstStyle>
          <a:p>
            <a:pPr>
              <a:defRPr/>
            </a:pPr>
            <a:endParaRPr lang="en-US"/>
          </a:p>
        </p:txBody>
      </p:sp>
      <p:sp>
        <p:nvSpPr>
          <p:cNvPr id="122885" name="Rectangle 5"/>
          <p:cNvSpPr>
            <a:spLocks noGrp="1" noChangeArrowheads="1"/>
          </p:cNvSpPr>
          <p:nvPr>
            <p:ph type="sldNum" sz="quarter" idx="3"/>
          </p:nvPr>
        </p:nvSpPr>
        <p:spPr bwMode="auto">
          <a:xfrm>
            <a:off x="3971331" y="8830621"/>
            <a:ext cx="3037465"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lgn="r">
              <a:defRPr sz="1200"/>
            </a:lvl1pPr>
          </a:lstStyle>
          <a:p>
            <a:pPr>
              <a:defRPr/>
            </a:pPr>
            <a:fld id="{8D56EAE8-38CB-4EE5-8A34-F5F49B68F2DE}" type="slidenum">
              <a:rPr lang="en-US"/>
              <a:pPr>
                <a:defRPr/>
              </a:pPr>
              <a:t>‹#›</a:t>
            </a:fld>
            <a:endParaRPr lang="en-US"/>
          </a:p>
        </p:txBody>
      </p:sp>
    </p:spTree>
    <p:extLst>
      <p:ext uri="{BB962C8B-B14F-4D97-AF65-F5344CB8AC3E}">
        <p14:creationId xmlns:p14="http://schemas.microsoft.com/office/powerpoint/2010/main" val="382384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bwMode="auto">
          <a:xfrm>
            <a:off x="0" y="1"/>
            <a:ext cx="3037466"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defRPr sz="1200"/>
            </a:lvl1pPr>
          </a:lstStyle>
          <a:p>
            <a:pPr>
              <a:defRPr/>
            </a:pPr>
            <a:endParaRPr lang="en-US"/>
          </a:p>
        </p:txBody>
      </p:sp>
      <p:sp>
        <p:nvSpPr>
          <p:cNvPr id="121859" name="Rectangle 3"/>
          <p:cNvSpPr>
            <a:spLocks noGrp="1" noChangeArrowheads="1"/>
          </p:cNvSpPr>
          <p:nvPr>
            <p:ph type="dt" idx="1"/>
          </p:nvPr>
        </p:nvSpPr>
        <p:spPr bwMode="auto">
          <a:xfrm>
            <a:off x="3971331" y="1"/>
            <a:ext cx="3037465"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121861" name="Rectangle 5"/>
          <p:cNvSpPr>
            <a:spLocks noGrp="1" noChangeArrowheads="1"/>
          </p:cNvSpPr>
          <p:nvPr>
            <p:ph type="body" sz="quarter" idx="3"/>
          </p:nvPr>
        </p:nvSpPr>
        <p:spPr bwMode="auto">
          <a:xfrm>
            <a:off x="701202" y="4416111"/>
            <a:ext cx="5607998" cy="418242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1862" name="Rectangle 6"/>
          <p:cNvSpPr>
            <a:spLocks noGrp="1" noChangeArrowheads="1"/>
          </p:cNvSpPr>
          <p:nvPr>
            <p:ph type="ftr" sz="quarter" idx="4"/>
          </p:nvPr>
        </p:nvSpPr>
        <p:spPr bwMode="auto">
          <a:xfrm>
            <a:off x="0" y="8830621"/>
            <a:ext cx="3037466"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defRPr sz="1200"/>
            </a:lvl1pPr>
          </a:lstStyle>
          <a:p>
            <a:pPr>
              <a:defRPr/>
            </a:pPr>
            <a:endParaRPr lang="en-US"/>
          </a:p>
        </p:txBody>
      </p:sp>
      <p:sp>
        <p:nvSpPr>
          <p:cNvPr id="121863" name="Rectangle 7"/>
          <p:cNvSpPr>
            <a:spLocks noGrp="1" noChangeArrowheads="1"/>
          </p:cNvSpPr>
          <p:nvPr>
            <p:ph type="sldNum" sz="quarter" idx="5"/>
          </p:nvPr>
        </p:nvSpPr>
        <p:spPr bwMode="auto">
          <a:xfrm>
            <a:off x="3971331" y="8830621"/>
            <a:ext cx="3037465"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lgn="r">
              <a:defRPr sz="1200"/>
            </a:lvl1pPr>
          </a:lstStyle>
          <a:p>
            <a:pPr>
              <a:defRPr/>
            </a:pPr>
            <a:fld id="{BED2394B-E06C-4DC9-BCC2-551C3DED9AAD}" type="slidenum">
              <a:rPr lang="en-US"/>
              <a:pPr>
                <a:defRPr/>
              </a:pPr>
              <a:t>‹#›</a:t>
            </a:fld>
            <a:endParaRPr lang="en-US"/>
          </a:p>
        </p:txBody>
      </p:sp>
    </p:spTree>
    <p:extLst>
      <p:ext uri="{BB962C8B-B14F-4D97-AF65-F5344CB8AC3E}">
        <p14:creationId xmlns:p14="http://schemas.microsoft.com/office/powerpoint/2010/main" val="31936020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solidFill>
                  <a:prstClr val="black"/>
                </a:solidFill>
              </a:rPr>
              <a:pPr>
                <a:def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2</a:t>
            </a:fld>
            <a:endParaRPr lang="en-US"/>
          </a:p>
        </p:txBody>
      </p:sp>
    </p:spTree>
    <p:extLst>
      <p:ext uri="{BB962C8B-B14F-4D97-AF65-F5344CB8AC3E}">
        <p14:creationId xmlns:p14="http://schemas.microsoft.com/office/powerpoint/2010/main" val="2685648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3</a:t>
            </a:fld>
            <a:endParaRPr lang="en-US"/>
          </a:p>
        </p:txBody>
      </p:sp>
    </p:spTree>
    <p:extLst>
      <p:ext uri="{BB962C8B-B14F-4D97-AF65-F5344CB8AC3E}">
        <p14:creationId xmlns:p14="http://schemas.microsoft.com/office/powerpoint/2010/main" val="2383670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4</a:t>
            </a:fld>
            <a:endParaRPr lang="en-US"/>
          </a:p>
        </p:txBody>
      </p:sp>
    </p:spTree>
    <p:extLst>
      <p:ext uri="{BB962C8B-B14F-4D97-AF65-F5344CB8AC3E}">
        <p14:creationId xmlns:p14="http://schemas.microsoft.com/office/powerpoint/2010/main" val="237456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5</a:t>
            </a:fld>
            <a:endParaRPr lang="en-US"/>
          </a:p>
        </p:txBody>
      </p:sp>
    </p:spTree>
    <p:extLst>
      <p:ext uri="{BB962C8B-B14F-4D97-AF65-F5344CB8AC3E}">
        <p14:creationId xmlns:p14="http://schemas.microsoft.com/office/powerpoint/2010/main" val="15351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6</a:t>
            </a:fld>
            <a:endParaRPr lang="en-US"/>
          </a:p>
        </p:txBody>
      </p:sp>
    </p:spTree>
    <p:extLst>
      <p:ext uri="{BB962C8B-B14F-4D97-AF65-F5344CB8AC3E}">
        <p14:creationId xmlns:p14="http://schemas.microsoft.com/office/powerpoint/2010/main" val="2383311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7</a:t>
            </a:fld>
            <a:endParaRPr lang="en-US"/>
          </a:p>
        </p:txBody>
      </p:sp>
    </p:spTree>
    <p:extLst>
      <p:ext uri="{BB962C8B-B14F-4D97-AF65-F5344CB8AC3E}">
        <p14:creationId xmlns:p14="http://schemas.microsoft.com/office/powerpoint/2010/main" val="3087122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8</a:t>
            </a:fld>
            <a:endParaRPr lang="en-US"/>
          </a:p>
        </p:txBody>
      </p:sp>
    </p:spTree>
    <p:extLst>
      <p:ext uri="{BB962C8B-B14F-4D97-AF65-F5344CB8AC3E}">
        <p14:creationId xmlns:p14="http://schemas.microsoft.com/office/powerpoint/2010/main" val="2615014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9</a:t>
            </a:fld>
            <a:endParaRPr lang="en-US"/>
          </a:p>
        </p:txBody>
      </p:sp>
    </p:spTree>
    <p:extLst>
      <p:ext uri="{BB962C8B-B14F-4D97-AF65-F5344CB8AC3E}">
        <p14:creationId xmlns:p14="http://schemas.microsoft.com/office/powerpoint/2010/main" val="2127757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10</a:t>
            </a:fld>
            <a:endParaRPr lang="en-US"/>
          </a:p>
        </p:txBody>
      </p:sp>
    </p:spTree>
    <p:extLst>
      <p:ext uri="{BB962C8B-B14F-4D97-AF65-F5344CB8AC3E}">
        <p14:creationId xmlns:p14="http://schemas.microsoft.com/office/powerpoint/2010/main" val="3391512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11</a:t>
            </a:fld>
            <a:endParaRPr lang="en-US"/>
          </a:p>
        </p:txBody>
      </p:sp>
    </p:spTree>
    <p:extLst>
      <p:ext uri="{BB962C8B-B14F-4D97-AF65-F5344CB8AC3E}">
        <p14:creationId xmlns:p14="http://schemas.microsoft.com/office/powerpoint/2010/main" val="380378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12</a:t>
            </a:fld>
            <a:endParaRPr lang="en-US"/>
          </a:p>
        </p:txBody>
      </p:sp>
    </p:spTree>
    <p:extLst>
      <p:ext uri="{BB962C8B-B14F-4D97-AF65-F5344CB8AC3E}">
        <p14:creationId xmlns:p14="http://schemas.microsoft.com/office/powerpoint/2010/main" val="1814778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13</a:t>
            </a:fld>
            <a:endParaRPr lang="en-US"/>
          </a:p>
        </p:txBody>
      </p:sp>
    </p:spTree>
    <p:extLst>
      <p:ext uri="{BB962C8B-B14F-4D97-AF65-F5344CB8AC3E}">
        <p14:creationId xmlns:p14="http://schemas.microsoft.com/office/powerpoint/2010/main" val="394035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14</a:t>
            </a:fld>
            <a:endParaRPr lang="en-US"/>
          </a:p>
        </p:txBody>
      </p:sp>
    </p:spTree>
    <p:extLst>
      <p:ext uri="{BB962C8B-B14F-4D97-AF65-F5344CB8AC3E}">
        <p14:creationId xmlns:p14="http://schemas.microsoft.com/office/powerpoint/2010/main" val="251817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15</a:t>
            </a:fld>
            <a:endParaRPr lang="en-US"/>
          </a:p>
        </p:txBody>
      </p:sp>
    </p:spTree>
    <p:extLst>
      <p:ext uri="{BB962C8B-B14F-4D97-AF65-F5344CB8AC3E}">
        <p14:creationId xmlns:p14="http://schemas.microsoft.com/office/powerpoint/2010/main" val="3532029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16</a:t>
            </a:fld>
            <a:endParaRPr lang="en-US"/>
          </a:p>
        </p:txBody>
      </p:sp>
    </p:spTree>
    <p:extLst>
      <p:ext uri="{BB962C8B-B14F-4D97-AF65-F5344CB8AC3E}">
        <p14:creationId xmlns:p14="http://schemas.microsoft.com/office/powerpoint/2010/main" val="3127390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03BA23CF-AA30-4A18-B744-605C3E9DBF0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5" name="Picture 14" descr="selected_powerpoint_bg_2_1280x720.jpg"/>
          <p:cNvPicPr>
            <a:picLocks noChangeAspect="1"/>
          </p:cNvPicPr>
          <p:nvPr userDrawn="1"/>
        </p:nvPicPr>
        <p:blipFill>
          <a:blip r:embed="rId2" cstate="print"/>
          <a:stretch>
            <a:fillRect/>
          </a:stretch>
        </p:blipFill>
        <p:spPr>
          <a:xfrm>
            <a:off x="0" y="0"/>
            <a:ext cx="10972800" cy="6172200"/>
          </a:xfrm>
          <a:prstGeom prst="rect">
            <a:avLst/>
          </a:prstGeom>
        </p:spPr>
      </p:pic>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9"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7355571E-02C7-4909-A943-092A83DD3418}" type="slidenum">
              <a:rPr lang="en-US"/>
              <a:pPr>
                <a:defRPr/>
              </a:pPr>
              <a:t>‹#›</a:t>
            </a:fld>
            <a:endParaRPr lang="en-US"/>
          </a:p>
        </p:txBody>
      </p:sp>
      <p:grpSp>
        <p:nvGrpSpPr>
          <p:cNvPr id="16" name="Group 15"/>
          <p:cNvGrpSpPr/>
          <p:nvPr userDrawn="1"/>
        </p:nvGrpSpPr>
        <p:grpSpPr>
          <a:xfrm>
            <a:off x="0" y="5648325"/>
            <a:ext cx="10591800" cy="466344"/>
            <a:chOff x="0" y="6321425"/>
            <a:chExt cx="10591800" cy="466344"/>
          </a:xfrm>
        </p:grpSpPr>
        <p:sp>
          <p:nvSpPr>
            <p:cNvPr id="17" name="Rectangle 16"/>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9" name="Picture 18" descr="selected_powerpoint_bg_1_1280x720.jpg"/>
          <p:cNvPicPr>
            <a:picLocks noChangeAspect="1"/>
          </p:cNvPicPr>
          <p:nvPr userDrawn="1"/>
        </p:nvPicPr>
        <p:blipFill>
          <a:blip r:embed="rId2" cstate="print"/>
          <a:stretch>
            <a:fillRect/>
          </a:stretch>
        </p:blipFill>
        <p:spPr>
          <a:xfrm>
            <a:off x="0" y="0"/>
            <a:ext cx="10972800" cy="6172200"/>
          </a:xfrm>
          <a:prstGeom prst="rect">
            <a:avLst/>
          </a:prstGeom>
        </p:spPr>
      </p:pic>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A18096A3-1C74-4210-9B46-F757C8F29AA0}" type="slidenum">
              <a:rPr lang="en-US"/>
              <a:pPr>
                <a:defRPr/>
              </a:pPr>
              <a:t>‹#›</a:t>
            </a:fld>
            <a:endParaRPr lang="en-US"/>
          </a:p>
        </p:txBody>
      </p:sp>
      <p:grpSp>
        <p:nvGrpSpPr>
          <p:cNvPr id="20" name="Group 19"/>
          <p:cNvGrpSpPr/>
          <p:nvPr userDrawn="1"/>
        </p:nvGrpSpPr>
        <p:grpSpPr>
          <a:xfrm>
            <a:off x="0" y="5648325"/>
            <a:ext cx="10591800" cy="466344"/>
            <a:chOff x="0" y="6321425"/>
            <a:chExt cx="10591800" cy="466344"/>
          </a:xfrm>
        </p:grpSpPr>
        <p:sp>
          <p:nvSpPr>
            <p:cNvPr id="21" name="Rectangle 20"/>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userDrawn="1"/>
        </p:nvSpPr>
        <p:spPr bwMode="auto">
          <a:xfrm>
            <a:off x="347803" y="5788712"/>
            <a:ext cx="2533650" cy="215444"/>
          </a:xfrm>
          <a:prstGeom prst="rect">
            <a:avLst/>
          </a:prstGeom>
          <a:noFill/>
          <a:ln w="9525">
            <a:noFill/>
            <a:miter lim="800000"/>
            <a:headEnd/>
            <a:tailEnd/>
          </a:ln>
          <a:effectLst/>
        </p:spPr>
        <p:txBody>
          <a:bodyPr>
            <a:spAutoFit/>
          </a:bodyPr>
          <a:lstStyle/>
          <a:p>
            <a:pPr marL="0" marR="0" indent="0" algn="l" defTabSz="914400" rtl="0" eaLnBrk="1" fontAlgn="base" latinLnBrk="0" hangingPunct="1">
              <a:lnSpc>
                <a:spcPct val="100000"/>
              </a:lnSpc>
              <a:spcBef>
                <a:spcPct val="50000"/>
              </a:spcBef>
              <a:spcAft>
                <a:spcPct val="0"/>
              </a:spcAft>
              <a:buClrTx/>
              <a:buSzTx/>
              <a:buFontTx/>
              <a:buNone/>
              <a:tabLst/>
              <a:defRPr/>
            </a:pPr>
            <a:r>
              <a:rPr lang="en-US" sz="800" dirty="0"/>
              <a:t>TI Information – Selective Disclosure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18" name="Picture 17" descr="selected_powerpoint_bg_1_grey1280x720.jpg"/>
          <p:cNvPicPr>
            <a:picLocks noChangeAspect="1"/>
          </p:cNvPicPr>
          <p:nvPr userDrawn="1"/>
        </p:nvPicPr>
        <p:blipFill>
          <a:blip r:embed="rId2" cstate="print"/>
          <a:stretch>
            <a:fillRect/>
          </a:stretch>
        </p:blipFill>
        <p:spPr>
          <a:xfrm>
            <a:off x="0" y="12357"/>
            <a:ext cx="10972800" cy="6172200"/>
          </a:xfrm>
          <a:prstGeom prst="rect">
            <a:avLst/>
          </a:prstGeom>
        </p:spPr>
      </p:pic>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3C7E7816-A48B-4805-9A47-CE865F4F101F}" type="slidenum">
              <a:rPr lang="en-US"/>
              <a:pPr>
                <a:defRPr/>
              </a:pPr>
              <a:t>‹#›</a:t>
            </a:fld>
            <a:endParaRPr lang="en-US"/>
          </a:p>
        </p:txBody>
      </p:sp>
      <p:grpSp>
        <p:nvGrpSpPr>
          <p:cNvPr id="20" name="Group 19"/>
          <p:cNvGrpSpPr/>
          <p:nvPr userDrawn="1"/>
        </p:nvGrpSpPr>
        <p:grpSpPr>
          <a:xfrm>
            <a:off x="0" y="5648325"/>
            <a:ext cx="10591800" cy="466344"/>
            <a:chOff x="0" y="6321425"/>
            <a:chExt cx="10591800" cy="466344"/>
          </a:xfrm>
        </p:grpSpPr>
        <p:sp>
          <p:nvSpPr>
            <p:cNvPr id="21" name="Rectangle 20"/>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userDrawn="1"/>
        </p:nvSpPr>
        <p:spPr bwMode="auto">
          <a:xfrm>
            <a:off x="400812" y="5413420"/>
            <a:ext cx="2533650" cy="215444"/>
          </a:xfrm>
          <a:prstGeom prst="rect">
            <a:avLst/>
          </a:prstGeom>
          <a:noFill/>
          <a:ln w="9525">
            <a:noFill/>
            <a:miter lim="800000"/>
            <a:headEnd/>
            <a:tailEnd/>
          </a:ln>
          <a:effectLst/>
        </p:spPr>
        <p:txBody>
          <a:bodyPr>
            <a:spAutoFit/>
          </a:bodyPr>
          <a:lstStyle/>
          <a:p>
            <a:pPr marL="0" marR="0" indent="0" algn="l" defTabSz="914400" rtl="0" eaLnBrk="1" fontAlgn="base" latinLnBrk="0" hangingPunct="1">
              <a:lnSpc>
                <a:spcPct val="100000"/>
              </a:lnSpc>
              <a:spcBef>
                <a:spcPct val="50000"/>
              </a:spcBef>
              <a:spcAft>
                <a:spcPct val="0"/>
              </a:spcAft>
              <a:buClrTx/>
              <a:buSzTx/>
              <a:buFontTx/>
              <a:buNone/>
              <a:tabLst/>
              <a:defRPr/>
            </a:pPr>
            <a:r>
              <a:rPr lang="en-US" sz="800" dirty="0"/>
              <a:t>TI Information – Selective Disclosure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00051" y="943621"/>
            <a:ext cx="10161270" cy="4451339"/>
          </a:xfrm>
        </p:spPr>
        <p:txBody>
          <a:bodyPr/>
          <a:lstStyle>
            <a:lvl1pPr>
              <a:spcBef>
                <a:spcPts val="800"/>
              </a:spcBef>
              <a:defRPr/>
            </a:lvl1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B97888F-6AF7-4263-B69D-592D8C33BAC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776" y="3966210"/>
            <a:ext cx="9326880" cy="1225868"/>
          </a:xfrm>
        </p:spPr>
        <p:txBody>
          <a:bodyPr anchor="t"/>
          <a:lstStyle>
            <a:lvl1pPr algn="l">
              <a:defRPr sz="4000" b="1" cap="all">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866776" y="2616042"/>
            <a:ext cx="9326880" cy="135016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xfrm>
            <a:off x="7966710" y="5444967"/>
            <a:ext cx="2560320" cy="185738"/>
          </a:xfrm>
          <a:ln/>
        </p:spPr>
        <p:txBody>
          <a:bodyPr/>
          <a:lstStyle>
            <a:lvl1pPr>
              <a:defRPr/>
            </a:lvl1pPr>
          </a:lstStyle>
          <a:p>
            <a:pPr>
              <a:defRPr/>
            </a:pPr>
            <a:fld id="{4E6118DC-F0C3-4C61-9EEA-2C495CD0458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sz="half" idx="1"/>
          </p:nvPr>
        </p:nvSpPr>
        <p:spPr>
          <a:xfrm>
            <a:off x="400050" y="1067277"/>
            <a:ext cx="4989196" cy="4223385"/>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1800" smtClean="0">
                <a:solidFill>
                  <a:schemeClr val="tx1"/>
                </a:solidFill>
                <a:latin typeface="+mn-lt"/>
                <a:ea typeface="+mn-ea"/>
                <a:cs typeface="+mn-cs"/>
              </a:defRPr>
            </a:lvl2pPr>
            <a:lvl3pPr algn="l" rtl="0" eaLnBrk="0" fontAlgn="base" hangingPunct="0">
              <a:spcAft>
                <a:spcPct val="0"/>
              </a:spcAft>
              <a:defRPr lang="en-US" sz="1800" smtClean="0">
                <a:solidFill>
                  <a:schemeClr val="tx1"/>
                </a:solidFill>
                <a:latin typeface="+mn-lt"/>
                <a:ea typeface="+mn-ea"/>
                <a:cs typeface="+mn-cs"/>
              </a:defRPr>
            </a:lvl3pPr>
            <a:lvl4pPr algn="l" rtl="0" eaLnBrk="0" fontAlgn="base" hangingPunct="0">
              <a:spcAft>
                <a:spcPct val="0"/>
              </a:spcAft>
              <a:defRPr lang="en-US" sz="1800" smtClean="0">
                <a:solidFill>
                  <a:schemeClr val="tx1"/>
                </a:solidFill>
                <a:latin typeface="+mn-lt"/>
                <a:ea typeface="+mn-ea"/>
                <a:cs typeface="+mn-cs"/>
              </a:defRPr>
            </a:lvl4pPr>
            <a:lvl5pPr algn="l" rtl="0" eaLnBrk="0" fontAlgn="base" hangingPunct="0">
              <a:spcAft>
                <a:spcPct val="0"/>
              </a:spcAft>
              <a:defRPr lang="en-US" sz="20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572126" y="1067277"/>
            <a:ext cx="4989194" cy="4223385"/>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1800" smtClean="0">
                <a:solidFill>
                  <a:schemeClr val="tx1"/>
                </a:solidFill>
                <a:latin typeface="+mn-lt"/>
                <a:ea typeface="+mn-ea"/>
                <a:cs typeface="+mn-cs"/>
              </a:defRPr>
            </a:lvl2pPr>
            <a:lvl3pPr algn="l" rtl="0" eaLnBrk="0" fontAlgn="base" hangingPunct="0">
              <a:spcAft>
                <a:spcPct val="0"/>
              </a:spcAft>
              <a:defRPr lang="en-US" sz="1800" smtClean="0">
                <a:solidFill>
                  <a:schemeClr val="tx1"/>
                </a:solidFill>
                <a:latin typeface="+mn-lt"/>
                <a:ea typeface="+mn-ea"/>
                <a:cs typeface="+mn-cs"/>
              </a:defRPr>
            </a:lvl3pPr>
            <a:lvl4pPr algn="l" rtl="0" eaLnBrk="0" fontAlgn="base" hangingPunct="0">
              <a:spcAft>
                <a:spcPct val="0"/>
              </a:spcAft>
              <a:defRPr lang="en-US" sz="1800" smtClean="0">
                <a:solidFill>
                  <a:schemeClr val="tx1"/>
                </a:solidFill>
                <a:latin typeface="+mn-lt"/>
                <a:ea typeface="+mn-ea"/>
                <a:cs typeface="+mn-cs"/>
              </a:defRPr>
            </a:lvl4pPr>
            <a:lvl5pPr algn="l" rtl="0" eaLnBrk="0" fontAlgn="base" hangingPunct="0">
              <a:spcAft>
                <a:spcPct val="0"/>
              </a:spcAft>
              <a:defRPr lang="en-US" sz="18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53548F6-AAA9-4A8D-A869-511B3DFE325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8640" y="247174"/>
            <a:ext cx="9875520" cy="1028700"/>
          </a:xfrm>
        </p:spPr>
        <p:txBody>
          <a:bodyPr/>
          <a:lstStyle>
            <a:lvl1pPr>
              <a:defRPr>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548640" y="1381602"/>
            <a:ext cx="4848226" cy="5757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8640" y="1957388"/>
            <a:ext cx="4848226" cy="3556159"/>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2000" smtClean="0">
                <a:solidFill>
                  <a:schemeClr val="tx1"/>
                </a:solidFill>
                <a:latin typeface="+mn-lt"/>
                <a:ea typeface="+mn-ea"/>
                <a:cs typeface="+mn-cs"/>
              </a:defRPr>
            </a:lvl2pPr>
            <a:lvl3pPr algn="l" rtl="0" eaLnBrk="0" fontAlgn="base" hangingPunct="0">
              <a:spcAft>
                <a:spcPct val="0"/>
              </a:spcAft>
              <a:defRPr lang="en-US" sz="2000" smtClean="0">
                <a:solidFill>
                  <a:schemeClr val="tx1"/>
                </a:solidFill>
                <a:latin typeface="+mn-lt"/>
                <a:ea typeface="+mn-ea"/>
                <a:cs typeface="+mn-cs"/>
              </a:defRPr>
            </a:lvl3pPr>
            <a:lvl4pPr algn="l" rtl="0" eaLnBrk="0" fontAlgn="base" hangingPunct="0">
              <a:spcAft>
                <a:spcPct val="0"/>
              </a:spcAft>
              <a:defRPr lang="en-US" sz="2000" smtClean="0">
                <a:solidFill>
                  <a:schemeClr val="tx1"/>
                </a:solidFill>
                <a:latin typeface="+mn-lt"/>
                <a:ea typeface="+mn-ea"/>
                <a:cs typeface="+mn-cs"/>
              </a:defRPr>
            </a:lvl4pPr>
            <a:lvl5pPr algn="l" rtl="0" eaLnBrk="0" fontAlgn="base" hangingPunct="0">
              <a:spcAft>
                <a:spcPct val="0"/>
              </a:spcAft>
              <a:defRPr lang="en-US" sz="20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74031" y="1381602"/>
            <a:ext cx="4850130" cy="5757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74031" y="1957388"/>
            <a:ext cx="4850130" cy="3556159"/>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2000" smtClean="0">
                <a:solidFill>
                  <a:schemeClr val="tx1"/>
                </a:solidFill>
                <a:latin typeface="+mn-lt"/>
                <a:ea typeface="+mn-ea"/>
                <a:cs typeface="+mn-cs"/>
              </a:defRPr>
            </a:lvl2pPr>
            <a:lvl3pPr algn="l" rtl="0" eaLnBrk="0" fontAlgn="base" hangingPunct="0">
              <a:spcAft>
                <a:spcPct val="0"/>
              </a:spcAft>
              <a:defRPr lang="en-US" sz="2000" smtClean="0">
                <a:solidFill>
                  <a:schemeClr val="tx1"/>
                </a:solidFill>
                <a:latin typeface="+mn-lt"/>
                <a:ea typeface="+mn-ea"/>
                <a:cs typeface="+mn-cs"/>
              </a:defRPr>
            </a:lvl3pPr>
            <a:lvl4pPr algn="l" rtl="0" eaLnBrk="0" fontAlgn="base" hangingPunct="0">
              <a:spcAft>
                <a:spcPct val="0"/>
              </a:spcAft>
              <a:defRPr lang="en-US" sz="2000" smtClean="0">
                <a:solidFill>
                  <a:schemeClr val="tx1"/>
                </a:solidFill>
                <a:latin typeface="+mn-lt"/>
                <a:ea typeface="+mn-ea"/>
                <a:cs typeface="+mn-cs"/>
              </a:defRPr>
            </a:lvl4pPr>
            <a:lvl5pPr algn="l" rtl="0" eaLnBrk="0" fontAlgn="base" hangingPunct="0">
              <a:spcAft>
                <a:spcPct val="0"/>
              </a:spcAft>
              <a:defRPr lang="en-US" sz="20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204C35C9-3222-4444-B33E-8AB075BE83C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D4C52F08-588C-488E-A5AB-DF69250DE86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D430B41-3034-4777-B6DE-71856D98569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245745"/>
            <a:ext cx="3609976" cy="1045845"/>
          </a:xfrm>
        </p:spPr>
        <p:txBody>
          <a:bodyPr anchor="b"/>
          <a:lstStyle>
            <a:lvl1pPr algn="l">
              <a:defRPr sz="32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290060" y="245745"/>
            <a:ext cx="6134100" cy="5267802"/>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1800" smtClean="0">
                <a:solidFill>
                  <a:schemeClr val="tx1"/>
                </a:solidFill>
                <a:latin typeface="+mn-lt"/>
                <a:ea typeface="+mn-ea"/>
                <a:cs typeface="+mn-cs"/>
              </a:defRPr>
            </a:lvl2pPr>
            <a:lvl3pPr algn="l" rtl="0" eaLnBrk="0" fontAlgn="base" hangingPunct="0">
              <a:spcAft>
                <a:spcPct val="0"/>
              </a:spcAft>
              <a:defRPr lang="en-US" sz="1800" smtClean="0">
                <a:solidFill>
                  <a:schemeClr val="tx1"/>
                </a:solidFill>
                <a:latin typeface="+mn-lt"/>
                <a:ea typeface="+mn-ea"/>
                <a:cs typeface="+mn-cs"/>
              </a:defRPr>
            </a:lvl3pPr>
            <a:lvl4pPr algn="l" rtl="0" eaLnBrk="0" fontAlgn="base" hangingPunct="0">
              <a:spcAft>
                <a:spcPct val="0"/>
              </a:spcAft>
              <a:defRPr lang="en-US" sz="1800" smtClean="0">
                <a:solidFill>
                  <a:schemeClr val="tx1"/>
                </a:solidFill>
                <a:latin typeface="+mn-lt"/>
                <a:ea typeface="+mn-ea"/>
                <a:cs typeface="+mn-cs"/>
              </a:defRPr>
            </a:lvl4pPr>
            <a:lvl5pPr algn="l" rtl="0" eaLnBrk="0" fontAlgn="base" hangingPunct="0">
              <a:spcAft>
                <a:spcPct val="0"/>
              </a:spcAft>
              <a:defRPr lang="en-US" sz="1800">
                <a:solidFill>
                  <a:schemeClr val="tx1"/>
                </a:solidFill>
                <a:latin typeface="+mn-lt"/>
                <a:ea typeface="+mn-ea"/>
                <a:cs typeface="+mn-cs"/>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48640" y="1291590"/>
            <a:ext cx="3609976" cy="4221957"/>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9B97EEC-B5BC-42C5-B73F-31CC660D4D8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0746" y="4320540"/>
            <a:ext cx="6583680" cy="510064"/>
          </a:xfrm>
        </p:spPr>
        <p:txBody>
          <a:bodyPr anchor="b"/>
          <a:lstStyle>
            <a:lvl1pPr algn="l">
              <a:defRPr sz="2800" b="1">
                <a:solidFill>
                  <a:schemeClr val="tx2"/>
                </a:solidFill>
              </a:defRPr>
            </a:lvl1pPr>
          </a:lstStyle>
          <a:p>
            <a:r>
              <a:rPr lang="en-US" dirty="0"/>
              <a:t>Click to edit Master title style</a:t>
            </a:r>
          </a:p>
        </p:txBody>
      </p:sp>
      <p:sp>
        <p:nvSpPr>
          <p:cNvPr id="3" name="Picture Placeholder 2"/>
          <p:cNvSpPr>
            <a:spLocks noGrp="1"/>
          </p:cNvSpPr>
          <p:nvPr>
            <p:ph type="pic" idx="1"/>
          </p:nvPr>
        </p:nvSpPr>
        <p:spPr>
          <a:xfrm>
            <a:off x="2150746" y="551498"/>
            <a:ext cx="6583680" cy="37033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150746" y="4830604"/>
            <a:ext cx="6583680" cy="724376"/>
          </a:xfrm>
          <a:noFill/>
          <a:ln w="9525" algn="ctr">
            <a:noFill/>
            <a:miter lim="800000"/>
            <a:headEnd/>
            <a:tailEnd/>
          </a:ln>
        </p:spPr>
        <p:txBody>
          <a:bodyPr vert="horz" wrap="square" lIns="91440" tIns="45720" rIns="91440" bIns="45720" numCol="1" anchor="t" anchorCtr="0" compatLnSpc="1">
            <a:prstTxWarp prst="textNoShape">
              <a:avLst/>
            </a:prstTxWarp>
          </a:bodyPr>
          <a:lstStyle>
            <a:lvl1pPr marL="0" indent="0" algn="l" rtl="0" eaLnBrk="0" fontAlgn="base" hangingPunct="0">
              <a:spcAft>
                <a:spcPct val="0"/>
              </a:spcAft>
              <a:buNone/>
              <a:defRPr lang="en-US" sz="20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E55F34B-1C25-4090-A4A7-9CEE84F430B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4FE2BCE-81FD-49AD-8F3F-8C803C0A891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91476" y="128588"/>
            <a:ext cx="2569844" cy="5162074"/>
          </a:xfrm>
        </p:spPr>
        <p:txBody>
          <a:bodyPr vert="eaVert"/>
          <a:lstStyle>
            <a:lvl1pPr>
              <a:defRPr>
                <a:solidFill>
                  <a:schemeClr val="tx2"/>
                </a:solidFill>
              </a:defRPr>
            </a:lvl1pPr>
          </a:lstStyle>
          <a:p>
            <a:r>
              <a:rPr lang="en-US" dirty="0"/>
              <a:t>Click to edit Master title style</a:t>
            </a:r>
          </a:p>
        </p:txBody>
      </p:sp>
      <p:sp>
        <p:nvSpPr>
          <p:cNvPr id="3" name="Vertical Text Placeholder 2"/>
          <p:cNvSpPr>
            <a:spLocks noGrp="1"/>
          </p:cNvSpPr>
          <p:nvPr>
            <p:ph type="body" orient="vert" idx="1"/>
          </p:nvPr>
        </p:nvSpPr>
        <p:spPr>
          <a:xfrm>
            <a:off x="278130" y="128588"/>
            <a:ext cx="7530466" cy="516207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AB3E699-3BC5-4E82-A48B-54CC42B0E66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1" y="5692140"/>
            <a:ext cx="10565130" cy="411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0292" y="5692140"/>
            <a:ext cx="10488168" cy="411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Rectangle 2"/>
          <p:cNvSpPr>
            <a:spLocks noGrp="1" noChangeArrowheads="1"/>
          </p:cNvSpPr>
          <p:nvPr>
            <p:ph type="title"/>
          </p:nvPr>
        </p:nvSpPr>
        <p:spPr bwMode="auto">
          <a:xfrm>
            <a:off x="278130" y="128588"/>
            <a:ext cx="10149840" cy="73294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00051" y="952976"/>
            <a:ext cx="10161270" cy="4441983"/>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7970520" y="5444967"/>
            <a:ext cx="2560320" cy="1857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a:defRPr/>
            </a:pPr>
            <a:fld id="{B6C70261-DCF8-4A97-9502-E8EEF2364CDE}" type="slidenum">
              <a:rPr lang="en-US"/>
              <a:pPr>
                <a:defRPr/>
              </a:pPr>
              <a:t>‹#›</a:t>
            </a:fld>
            <a:endParaRPr lang="en-US"/>
          </a:p>
        </p:txBody>
      </p:sp>
      <p:grpSp>
        <p:nvGrpSpPr>
          <p:cNvPr id="16" name="Group 15"/>
          <p:cNvGrpSpPr/>
          <p:nvPr/>
        </p:nvGrpSpPr>
        <p:grpSpPr>
          <a:xfrm>
            <a:off x="0" y="5648325"/>
            <a:ext cx="10591800" cy="466344"/>
            <a:chOff x="0" y="6321425"/>
            <a:chExt cx="10591800" cy="466344"/>
          </a:xfrm>
        </p:grpSpPr>
        <p:sp>
          <p:nvSpPr>
            <p:cNvPr id="18" name="Rectangle 17"/>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7" descr="ti_logo_powerpoint_1_line.png"/>
            <p:cNvPicPr>
              <a:picLocks noChangeAspect="1"/>
            </p:cNvPicPr>
            <p:nvPr userDrawn="1"/>
          </p:nvPicPr>
          <p:blipFill>
            <a:blip r:embed="rId16" cstate="print"/>
            <a:srcRect/>
            <a:stretch>
              <a:fillRect/>
            </a:stretch>
          </p:blipFill>
          <p:spPr bwMode="auto">
            <a:xfrm>
              <a:off x="8593138" y="6440488"/>
              <a:ext cx="1874837" cy="231775"/>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hf hdr="0" ftr="0" dt="0"/>
  <p:txStyles>
    <p:titleStyle>
      <a:lvl1pPr algn="l" rtl="0" eaLnBrk="0" fontAlgn="base" hangingPunct="0">
        <a:lnSpc>
          <a:spcPct val="85000"/>
        </a:lnSpc>
        <a:spcBef>
          <a:spcPct val="0"/>
        </a:spcBef>
        <a:spcAft>
          <a:spcPct val="0"/>
        </a:spcAft>
        <a:defRPr sz="3200" b="1">
          <a:solidFill>
            <a:schemeClr val="tx2"/>
          </a:solidFill>
          <a:latin typeface="+mj-lt"/>
          <a:ea typeface="+mj-ea"/>
          <a:cs typeface="+mj-cs"/>
        </a:defRPr>
      </a:lvl1pPr>
      <a:lvl2pPr algn="l" rtl="0" eaLnBrk="0" fontAlgn="base" hangingPunct="0">
        <a:lnSpc>
          <a:spcPct val="85000"/>
        </a:lnSpc>
        <a:spcBef>
          <a:spcPct val="0"/>
        </a:spcBef>
        <a:spcAft>
          <a:spcPct val="0"/>
        </a:spcAft>
        <a:defRPr sz="3200" b="1">
          <a:solidFill>
            <a:schemeClr val="tx2"/>
          </a:solidFill>
          <a:latin typeface="Arial" charset="0"/>
        </a:defRPr>
      </a:lvl2pPr>
      <a:lvl3pPr algn="l" rtl="0" eaLnBrk="0" fontAlgn="base" hangingPunct="0">
        <a:lnSpc>
          <a:spcPct val="85000"/>
        </a:lnSpc>
        <a:spcBef>
          <a:spcPct val="0"/>
        </a:spcBef>
        <a:spcAft>
          <a:spcPct val="0"/>
        </a:spcAft>
        <a:defRPr sz="3200" b="1">
          <a:solidFill>
            <a:schemeClr val="tx2"/>
          </a:solidFill>
          <a:latin typeface="Arial" charset="0"/>
        </a:defRPr>
      </a:lvl3pPr>
      <a:lvl4pPr algn="l" rtl="0" eaLnBrk="0" fontAlgn="base" hangingPunct="0">
        <a:lnSpc>
          <a:spcPct val="85000"/>
        </a:lnSpc>
        <a:spcBef>
          <a:spcPct val="0"/>
        </a:spcBef>
        <a:spcAft>
          <a:spcPct val="0"/>
        </a:spcAft>
        <a:defRPr sz="3200" b="1">
          <a:solidFill>
            <a:schemeClr val="tx2"/>
          </a:solidFill>
          <a:latin typeface="Arial" charset="0"/>
        </a:defRPr>
      </a:lvl4pPr>
      <a:lvl5pPr algn="l" rtl="0" eaLnBrk="0" fontAlgn="base" hangingPunct="0">
        <a:lnSpc>
          <a:spcPct val="85000"/>
        </a:lnSpc>
        <a:spcBef>
          <a:spcPct val="0"/>
        </a:spcBef>
        <a:spcAft>
          <a:spcPct val="0"/>
        </a:spcAft>
        <a:defRPr sz="3200" b="1">
          <a:solidFill>
            <a:schemeClr val="tx2"/>
          </a:solidFill>
          <a:latin typeface="Arial" charset="0"/>
        </a:defRPr>
      </a:lvl5pPr>
      <a:lvl6pPr marL="457200" algn="l" rtl="0" fontAlgn="base">
        <a:lnSpc>
          <a:spcPct val="85000"/>
        </a:lnSpc>
        <a:spcBef>
          <a:spcPct val="0"/>
        </a:spcBef>
        <a:spcAft>
          <a:spcPct val="0"/>
        </a:spcAft>
        <a:defRPr sz="3200" b="1">
          <a:solidFill>
            <a:srgbClr val="FF0000"/>
          </a:solidFill>
          <a:latin typeface="Arial" charset="0"/>
        </a:defRPr>
      </a:lvl6pPr>
      <a:lvl7pPr marL="914400" algn="l" rtl="0" fontAlgn="base">
        <a:lnSpc>
          <a:spcPct val="85000"/>
        </a:lnSpc>
        <a:spcBef>
          <a:spcPct val="0"/>
        </a:spcBef>
        <a:spcAft>
          <a:spcPct val="0"/>
        </a:spcAft>
        <a:defRPr sz="3200" b="1">
          <a:solidFill>
            <a:srgbClr val="FF0000"/>
          </a:solidFill>
          <a:latin typeface="Arial" charset="0"/>
        </a:defRPr>
      </a:lvl7pPr>
      <a:lvl8pPr marL="1371600" algn="l" rtl="0" fontAlgn="base">
        <a:lnSpc>
          <a:spcPct val="85000"/>
        </a:lnSpc>
        <a:spcBef>
          <a:spcPct val="0"/>
        </a:spcBef>
        <a:spcAft>
          <a:spcPct val="0"/>
        </a:spcAft>
        <a:defRPr sz="3200" b="1">
          <a:solidFill>
            <a:srgbClr val="FF0000"/>
          </a:solidFill>
          <a:latin typeface="Arial" charset="0"/>
        </a:defRPr>
      </a:lvl8pPr>
      <a:lvl9pPr marL="1828800" algn="l" rtl="0" fontAlgn="base">
        <a:lnSpc>
          <a:spcPct val="85000"/>
        </a:lnSpc>
        <a:spcBef>
          <a:spcPct val="0"/>
        </a:spcBef>
        <a:spcAft>
          <a:spcPct val="0"/>
        </a:spcAft>
        <a:defRPr sz="3200" b="1">
          <a:solidFill>
            <a:srgbClr val="FF0000"/>
          </a:solidFill>
          <a:latin typeface="Arial" charset="0"/>
        </a:defRPr>
      </a:lvl9pPr>
    </p:titleStyle>
    <p:bodyStyle>
      <a:lvl1pPr marL="227013" indent="-227013" algn="l" rtl="0" eaLnBrk="0" fontAlgn="base" hangingPunct="0">
        <a:spcBef>
          <a:spcPts val="800"/>
        </a:spcBef>
        <a:spcAft>
          <a:spcPct val="0"/>
        </a:spcAft>
        <a:buChar char="•"/>
        <a:defRPr sz="2000">
          <a:solidFill>
            <a:schemeClr val="tx1"/>
          </a:solidFill>
          <a:latin typeface="+mn-lt"/>
          <a:ea typeface="+mn-ea"/>
          <a:cs typeface="+mn-cs"/>
        </a:defRPr>
      </a:lvl1pPr>
      <a:lvl2pPr marL="574675" indent="-233363" algn="l" rtl="0" eaLnBrk="0" fontAlgn="base" hangingPunct="0">
        <a:spcBef>
          <a:spcPct val="20000"/>
        </a:spcBef>
        <a:spcAft>
          <a:spcPct val="0"/>
        </a:spcAft>
        <a:buChar char="–"/>
        <a:defRPr>
          <a:solidFill>
            <a:schemeClr val="tx1"/>
          </a:solidFill>
          <a:latin typeface="+mn-lt"/>
        </a:defRPr>
      </a:lvl2pPr>
      <a:lvl3pPr marL="854075" indent="-165100" algn="l" rtl="0" eaLnBrk="0" fontAlgn="base" hangingPunct="0">
        <a:spcBef>
          <a:spcPct val="15000"/>
        </a:spcBef>
        <a:spcAft>
          <a:spcPct val="0"/>
        </a:spcAft>
        <a:buChar char="•"/>
        <a:defRPr sz="1800">
          <a:solidFill>
            <a:schemeClr val="tx1"/>
          </a:solidFill>
          <a:latin typeface="+mn-lt"/>
        </a:defRPr>
      </a:lvl3pPr>
      <a:lvl4pPr marL="1201738" indent="-233363" algn="l" rtl="0" eaLnBrk="0" fontAlgn="base" hangingPunct="0">
        <a:spcBef>
          <a:spcPct val="5000"/>
        </a:spcBef>
        <a:spcAft>
          <a:spcPct val="0"/>
        </a:spcAft>
        <a:buChar char="–"/>
        <a:defRPr sz="1800">
          <a:solidFill>
            <a:schemeClr val="tx1"/>
          </a:solidFill>
          <a:latin typeface="+mn-lt"/>
        </a:defRPr>
      </a:lvl4pPr>
      <a:lvl5pPr marL="1489075" indent="-173038" algn="l" rtl="0" eaLnBrk="0" fontAlgn="base" hangingPunct="0">
        <a:spcBef>
          <a:spcPct val="0"/>
        </a:spcBef>
        <a:spcAft>
          <a:spcPct val="0"/>
        </a:spcAft>
        <a:buChar char="»"/>
        <a:defRPr sz="1800">
          <a:solidFill>
            <a:schemeClr val="tx1"/>
          </a:solidFill>
          <a:latin typeface="+mn-lt"/>
        </a:defRPr>
      </a:lvl5pPr>
      <a:lvl6pPr marL="1946275" indent="-173038" algn="l" rtl="0" fontAlgn="base">
        <a:spcBef>
          <a:spcPct val="0"/>
        </a:spcBef>
        <a:spcAft>
          <a:spcPct val="0"/>
        </a:spcAft>
        <a:buChar char="»"/>
        <a:defRPr sz="1600">
          <a:solidFill>
            <a:schemeClr val="tx1"/>
          </a:solidFill>
          <a:latin typeface="+mn-lt"/>
        </a:defRPr>
      </a:lvl6pPr>
      <a:lvl7pPr marL="2403475" indent="-173038" algn="l" rtl="0" fontAlgn="base">
        <a:spcBef>
          <a:spcPct val="0"/>
        </a:spcBef>
        <a:spcAft>
          <a:spcPct val="0"/>
        </a:spcAft>
        <a:buChar char="»"/>
        <a:defRPr sz="1600">
          <a:solidFill>
            <a:schemeClr val="tx1"/>
          </a:solidFill>
          <a:latin typeface="+mn-lt"/>
        </a:defRPr>
      </a:lvl7pPr>
      <a:lvl8pPr marL="2860675" indent="-173038" algn="l" rtl="0" fontAlgn="base">
        <a:spcBef>
          <a:spcPct val="0"/>
        </a:spcBef>
        <a:spcAft>
          <a:spcPct val="0"/>
        </a:spcAft>
        <a:buChar char="»"/>
        <a:defRPr sz="1600">
          <a:solidFill>
            <a:schemeClr val="tx1"/>
          </a:solidFill>
          <a:latin typeface="+mn-lt"/>
        </a:defRPr>
      </a:lvl8pPr>
      <a:lvl9pPr marL="3317875" indent="-173038" algn="l" rtl="0" fontAlgn="base">
        <a:spcBef>
          <a:spcPct val="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259080" y="188260"/>
            <a:ext cx="9898380" cy="5056094"/>
          </a:xfrm>
        </p:spPr>
        <p:txBody>
          <a:bodyPr/>
          <a:lstStyle/>
          <a:p>
            <a:pPr algn="ct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r>
              <a:rPr lang="en-US" sz="2900" dirty="0">
                <a:solidFill>
                  <a:srgbClr val="0000FF"/>
                </a:solidFill>
              </a:rPr>
              <a:t>TPS63802 Voltage Dropout when 2Amp</a:t>
            </a:r>
            <a:br>
              <a:rPr lang="en-US" altLang="zh-CN" sz="2900" dirty="0">
                <a:solidFill>
                  <a:srgbClr val="0000FF"/>
                </a:solidFill>
              </a:rPr>
            </a:br>
            <a:br>
              <a:rPr lang="en-US" altLang="zh-CN" sz="2900" dirty="0">
                <a:solidFill>
                  <a:srgbClr val="0000FF"/>
                </a:solidFill>
              </a:rPr>
            </a:br>
            <a:r>
              <a:rPr lang="en-US" altLang="zh-CN" sz="2900" dirty="0">
                <a:solidFill>
                  <a:srgbClr val="0000FF"/>
                </a:solidFill>
              </a:rPr>
              <a:t> </a:t>
            </a:r>
            <a:br>
              <a:rPr lang="en-US" altLang="zh-CN" sz="2900" dirty="0">
                <a:solidFill>
                  <a:srgbClr val="0000FF"/>
                </a:solidFill>
              </a:rPr>
            </a:br>
            <a:br>
              <a:rPr lang="en-US" altLang="zh-CN" sz="2900" dirty="0">
                <a:solidFill>
                  <a:srgbClr val="0000FF"/>
                </a:solidFill>
              </a:rPr>
            </a:br>
            <a:br>
              <a:rPr lang="en-US" altLang="zh-CN" sz="2900" dirty="0">
                <a:solidFill>
                  <a:srgbClr val="0000FF"/>
                </a:solidFill>
              </a:rPr>
            </a:br>
            <a:br>
              <a:rPr lang="en-US" altLang="zh-CN" sz="2900" dirty="0">
                <a:solidFill>
                  <a:srgbClr val="0000FF"/>
                </a:solidFill>
              </a:rPr>
            </a:br>
            <a:br>
              <a:rPr lang="en-US" altLang="zh-CN" sz="2900" dirty="0">
                <a:solidFill>
                  <a:srgbClr val="0000FF"/>
                </a:solidFill>
              </a:rPr>
            </a:br>
            <a:br>
              <a:rPr lang="en-US" sz="2900" dirty="0">
                <a:solidFill>
                  <a:srgbClr val="0000FF"/>
                </a:solidFill>
              </a:rPr>
            </a:br>
            <a:endParaRPr lang="en-US" sz="2800" dirty="0">
              <a:solidFill>
                <a:srgbClr val="0000FF"/>
              </a:solidFill>
            </a:endParaRPr>
          </a:p>
        </p:txBody>
      </p:sp>
    </p:spTree>
    <p:extLst>
      <p:ext uri="{BB962C8B-B14F-4D97-AF65-F5344CB8AC3E}">
        <p14:creationId xmlns:p14="http://schemas.microsoft.com/office/powerpoint/2010/main" val="78698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2</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condition</a:t>
            </a:r>
          </a:p>
        </p:txBody>
      </p:sp>
      <p:pic>
        <p:nvPicPr>
          <p:cNvPr id="10" name="Picture 9">
            <a:extLst>
              <a:ext uri="{FF2B5EF4-FFF2-40B4-BE49-F238E27FC236}">
                <a16:creationId xmlns:a16="http://schemas.microsoft.com/office/drawing/2014/main" id="{9C11EAAE-7A92-4249-9D8A-9B7D43A43B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7798" y="1613910"/>
            <a:ext cx="3137762" cy="2353322"/>
          </a:xfrm>
          <a:prstGeom prst="rect">
            <a:avLst/>
          </a:prstGeom>
        </p:spPr>
      </p:pic>
      <p:pic>
        <p:nvPicPr>
          <p:cNvPr id="12" name="Picture 11">
            <a:extLst>
              <a:ext uri="{FF2B5EF4-FFF2-40B4-BE49-F238E27FC236}">
                <a16:creationId xmlns:a16="http://schemas.microsoft.com/office/drawing/2014/main" id="{8A8FFCAA-FDC0-4BF5-B3CF-E8E32B5332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9726" y="1613910"/>
            <a:ext cx="3137762" cy="2353322"/>
          </a:xfrm>
          <a:prstGeom prst="rect">
            <a:avLst/>
          </a:prstGeom>
        </p:spPr>
      </p:pic>
      <p:sp>
        <p:nvSpPr>
          <p:cNvPr id="2" name="TextBox 1">
            <a:extLst>
              <a:ext uri="{FF2B5EF4-FFF2-40B4-BE49-F238E27FC236}">
                <a16:creationId xmlns:a16="http://schemas.microsoft.com/office/drawing/2014/main" id="{20348763-2B6F-4E30-8DD0-E4B855CBE653}"/>
              </a:ext>
            </a:extLst>
          </p:cNvPr>
          <p:cNvSpPr txBox="1"/>
          <p:nvPr/>
        </p:nvSpPr>
        <p:spPr>
          <a:xfrm>
            <a:off x="1199726" y="4099470"/>
            <a:ext cx="3137762" cy="369332"/>
          </a:xfrm>
          <a:prstGeom prst="rect">
            <a:avLst/>
          </a:prstGeom>
          <a:noFill/>
        </p:spPr>
        <p:txBody>
          <a:bodyPr wrap="square" rtlCol="0">
            <a:spAutoFit/>
          </a:bodyPr>
          <a:lstStyle/>
          <a:p>
            <a:r>
              <a:rPr lang="en-US" dirty="0">
                <a:solidFill>
                  <a:srgbClr val="0000FF"/>
                </a:solidFill>
              </a:rPr>
              <a:t>DC source</a:t>
            </a:r>
          </a:p>
        </p:txBody>
      </p:sp>
      <p:sp>
        <p:nvSpPr>
          <p:cNvPr id="9" name="TextBox 8">
            <a:extLst>
              <a:ext uri="{FF2B5EF4-FFF2-40B4-BE49-F238E27FC236}">
                <a16:creationId xmlns:a16="http://schemas.microsoft.com/office/drawing/2014/main" id="{3A77850C-F0E4-457F-A92D-841FDD0E9FEE}"/>
              </a:ext>
            </a:extLst>
          </p:cNvPr>
          <p:cNvSpPr txBox="1"/>
          <p:nvPr/>
        </p:nvSpPr>
        <p:spPr>
          <a:xfrm>
            <a:off x="8204193" y="4099470"/>
            <a:ext cx="3137762" cy="369332"/>
          </a:xfrm>
          <a:prstGeom prst="rect">
            <a:avLst/>
          </a:prstGeom>
          <a:noFill/>
        </p:spPr>
        <p:txBody>
          <a:bodyPr wrap="square" rtlCol="0">
            <a:spAutoFit/>
          </a:bodyPr>
          <a:lstStyle/>
          <a:p>
            <a:r>
              <a:rPr lang="en-US" dirty="0">
                <a:solidFill>
                  <a:srgbClr val="0000FF"/>
                </a:solidFill>
              </a:rPr>
              <a:t>EVM board</a:t>
            </a:r>
          </a:p>
        </p:txBody>
      </p:sp>
      <p:pic>
        <p:nvPicPr>
          <p:cNvPr id="5" name="Picture 4">
            <a:extLst>
              <a:ext uri="{FF2B5EF4-FFF2-40B4-BE49-F238E27FC236}">
                <a16:creationId xmlns:a16="http://schemas.microsoft.com/office/drawing/2014/main" id="{A7CB1636-D31D-4C1B-990F-277815874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141580" y="1909121"/>
            <a:ext cx="2352126" cy="1764095"/>
          </a:xfrm>
          <a:prstGeom prst="rect">
            <a:avLst/>
          </a:prstGeom>
        </p:spPr>
      </p:pic>
      <p:sp>
        <p:nvSpPr>
          <p:cNvPr id="11" name="TextBox 10">
            <a:extLst>
              <a:ext uri="{FF2B5EF4-FFF2-40B4-BE49-F238E27FC236}">
                <a16:creationId xmlns:a16="http://schemas.microsoft.com/office/drawing/2014/main" id="{CE55E1EB-F8F0-4888-89F2-FAFE2D6DD9C5}"/>
              </a:ext>
            </a:extLst>
          </p:cNvPr>
          <p:cNvSpPr txBox="1"/>
          <p:nvPr/>
        </p:nvSpPr>
        <p:spPr>
          <a:xfrm>
            <a:off x="3784169" y="4099470"/>
            <a:ext cx="3137762" cy="369332"/>
          </a:xfrm>
          <a:prstGeom prst="rect">
            <a:avLst/>
          </a:prstGeom>
          <a:noFill/>
        </p:spPr>
        <p:txBody>
          <a:bodyPr wrap="square" rtlCol="0">
            <a:spAutoFit/>
          </a:bodyPr>
          <a:lstStyle/>
          <a:p>
            <a:r>
              <a:rPr lang="en-US" dirty="0">
                <a:solidFill>
                  <a:srgbClr val="0000FF"/>
                </a:solidFill>
              </a:rPr>
              <a:t>Cable from source to board</a:t>
            </a:r>
          </a:p>
        </p:txBody>
      </p:sp>
    </p:spTree>
    <p:extLst>
      <p:ext uri="{BB962C8B-B14F-4D97-AF65-F5344CB8AC3E}">
        <p14:creationId xmlns:p14="http://schemas.microsoft.com/office/powerpoint/2010/main" val="428480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3</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transient from 100mA to 3A with 0.3A/us </a:t>
            </a:r>
            <a:endParaRPr lang="en-US" dirty="0">
              <a:solidFill>
                <a:srgbClr val="0000FF"/>
              </a:solidFill>
            </a:endParaRPr>
          </a:p>
        </p:txBody>
      </p:sp>
      <p:pic>
        <p:nvPicPr>
          <p:cNvPr id="2" name="Picture 1">
            <a:extLst>
              <a:ext uri="{FF2B5EF4-FFF2-40B4-BE49-F238E27FC236}">
                <a16:creationId xmlns:a16="http://schemas.microsoft.com/office/drawing/2014/main" id="{5C101BFA-BC2E-4613-9E3A-E4294DB12C89}"/>
              </a:ext>
            </a:extLst>
          </p:cNvPr>
          <p:cNvPicPr>
            <a:picLocks noChangeAspect="1"/>
          </p:cNvPicPr>
          <p:nvPr/>
        </p:nvPicPr>
        <p:blipFill>
          <a:blip r:embed="rId3"/>
          <a:stretch>
            <a:fillRect/>
          </a:stretch>
        </p:blipFill>
        <p:spPr>
          <a:xfrm>
            <a:off x="344592" y="2331142"/>
            <a:ext cx="2802752" cy="1689210"/>
          </a:xfrm>
          <a:prstGeom prst="rect">
            <a:avLst/>
          </a:prstGeom>
        </p:spPr>
      </p:pic>
      <p:pic>
        <p:nvPicPr>
          <p:cNvPr id="3" name="Picture 2">
            <a:extLst>
              <a:ext uri="{FF2B5EF4-FFF2-40B4-BE49-F238E27FC236}">
                <a16:creationId xmlns:a16="http://schemas.microsoft.com/office/drawing/2014/main" id="{3672DEDC-865C-481D-8BB7-7B4D1FAEADC1}"/>
              </a:ext>
            </a:extLst>
          </p:cNvPr>
          <p:cNvPicPr>
            <a:picLocks noChangeAspect="1"/>
          </p:cNvPicPr>
          <p:nvPr/>
        </p:nvPicPr>
        <p:blipFill>
          <a:blip r:embed="rId4"/>
          <a:stretch>
            <a:fillRect/>
          </a:stretch>
        </p:blipFill>
        <p:spPr>
          <a:xfrm>
            <a:off x="4325928" y="1260425"/>
            <a:ext cx="6384405" cy="3830643"/>
          </a:xfrm>
          <a:prstGeom prst="rect">
            <a:avLst/>
          </a:prstGeom>
        </p:spPr>
      </p:pic>
      <p:sp>
        <p:nvSpPr>
          <p:cNvPr id="5" name="Arrow: Right 4">
            <a:extLst>
              <a:ext uri="{FF2B5EF4-FFF2-40B4-BE49-F238E27FC236}">
                <a16:creationId xmlns:a16="http://schemas.microsoft.com/office/drawing/2014/main" id="{B70B6768-94C5-46EC-8A27-F5FC33D27568}"/>
              </a:ext>
            </a:extLst>
          </p:cNvPr>
          <p:cNvSpPr/>
          <p:nvPr/>
        </p:nvSpPr>
        <p:spPr>
          <a:xfrm>
            <a:off x="3147344" y="2828233"/>
            <a:ext cx="1178584" cy="533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Zoom In</a:t>
            </a:r>
          </a:p>
        </p:txBody>
      </p:sp>
      <p:sp>
        <p:nvSpPr>
          <p:cNvPr id="9" name="TextBox 8">
            <a:extLst>
              <a:ext uri="{FF2B5EF4-FFF2-40B4-BE49-F238E27FC236}">
                <a16:creationId xmlns:a16="http://schemas.microsoft.com/office/drawing/2014/main" id="{46213F8B-0EE6-425C-A79B-18F4B9F7C541}"/>
              </a:ext>
            </a:extLst>
          </p:cNvPr>
          <p:cNvSpPr txBox="1"/>
          <p:nvPr/>
        </p:nvSpPr>
        <p:spPr>
          <a:xfrm>
            <a:off x="344592" y="4194277"/>
            <a:ext cx="2802752" cy="923330"/>
          </a:xfrm>
          <a:prstGeom prst="rect">
            <a:avLst/>
          </a:prstGeom>
          <a:noFill/>
          <a:ln>
            <a:solidFill>
              <a:srgbClr val="0000FF"/>
            </a:solidFill>
          </a:ln>
        </p:spPr>
        <p:txBody>
          <a:bodyPr wrap="square" rtlCol="0">
            <a:spAutoFit/>
          </a:bodyPr>
          <a:lstStyle/>
          <a:p>
            <a:r>
              <a:rPr lang="en-US" dirty="0"/>
              <a:t>Result: </a:t>
            </a:r>
          </a:p>
          <a:p>
            <a:r>
              <a:rPr lang="en-US" dirty="0">
                <a:solidFill>
                  <a:srgbClr val="0000FF"/>
                </a:solidFill>
              </a:rPr>
              <a:t>Almost without dropout of input and output</a:t>
            </a:r>
          </a:p>
        </p:txBody>
      </p:sp>
    </p:spTree>
    <p:extLst>
      <p:ext uri="{BB962C8B-B14F-4D97-AF65-F5344CB8AC3E}">
        <p14:creationId xmlns:p14="http://schemas.microsoft.com/office/powerpoint/2010/main" val="957562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4</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transient from 100mA to 4A with 0.3A/us </a:t>
            </a:r>
            <a:endParaRPr lang="en-US" dirty="0">
              <a:solidFill>
                <a:srgbClr val="0000FF"/>
              </a:solidFill>
            </a:endParaRPr>
          </a:p>
        </p:txBody>
      </p:sp>
      <p:pic>
        <p:nvPicPr>
          <p:cNvPr id="6" name="Picture 5">
            <a:extLst>
              <a:ext uri="{FF2B5EF4-FFF2-40B4-BE49-F238E27FC236}">
                <a16:creationId xmlns:a16="http://schemas.microsoft.com/office/drawing/2014/main" id="{F2289381-F540-4035-A8AE-DD5664ED263B}"/>
              </a:ext>
            </a:extLst>
          </p:cNvPr>
          <p:cNvPicPr>
            <a:picLocks noChangeAspect="1"/>
          </p:cNvPicPr>
          <p:nvPr/>
        </p:nvPicPr>
        <p:blipFill>
          <a:blip r:embed="rId3"/>
          <a:stretch>
            <a:fillRect/>
          </a:stretch>
        </p:blipFill>
        <p:spPr>
          <a:xfrm>
            <a:off x="1018364" y="1141358"/>
            <a:ext cx="6471298" cy="3889484"/>
          </a:xfrm>
          <a:prstGeom prst="rect">
            <a:avLst/>
          </a:prstGeom>
        </p:spPr>
      </p:pic>
      <p:sp>
        <p:nvSpPr>
          <p:cNvPr id="9" name="TextBox 8">
            <a:extLst>
              <a:ext uri="{FF2B5EF4-FFF2-40B4-BE49-F238E27FC236}">
                <a16:creationId xmlns:a16="http://schemas.microsoft.com/office/drawing/2014/main" id="{7347DB8C-1B82-49BA-93D8-20DFB7302626}"/>
              </a:ext>
            </a:extLst>
          </p:cNvPr>
          <p:cNvSpPr txBox="1"/>
          <p:nvPr/>
        </p:nvSpPr>
        <p:spPr>
          <a:xfrm>
            <a:off x="7698297" y="2485935"/>
            <a:ext cx="2802752" cy="1200329"/>
          </a:xfrm>
          <a:prstGeom prst="rect">
            <a:avLst/>
          </a:prstGeom>
          <a:noFill/>
          <a:ln>
            <a:solidFill>
              <a:srgbClr val="0000FF"/>
            </a:solidFill>
          </a:ln>
        </p:spPr>
        <p:txBody>
          <a:bodyPr wrap="square" rtlCol="0">
            <a:spAutoFit/>
          </a:bodyPr>
          <a:lstStyle/>
          <a:p>
            <a:r>
              <a:rPr lang="en-US" dirty="0"/>
              <a:t>Result:</a:t>
            </a:r>
          </a:p>
          <a:p>
            <a:r>
              <a:rPr lang="en-US" dirty="0">
                <a:solidFill>
                  <a:srgbClr val="0000FF"/>
                </a:solidFill>
              </a:rPr>
              <a:t>Voltage drop for current limit, but input voltage is stable.</a:t>
            </a:r>
          </a:p>
        </p:txBody>
      </p:sp>
    </p:spTree>
    <p:extLst>
      <p:ext uri="{BB962C8B-B14F-4D97-AF65-F5344CB8AC3E}">
        <p14:creationId xmlns:p14="http://schemas.microsoft.com/office/powerpoint/2010/main" val="50207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5</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a:t>
            </a:r>
            <a:r>
              <a:rPr lang="zh-CN" altLang="en-US" sz="1800" dirty="0">
                <a:solidFill>
                  <a:srgbClr val="0000FF"/>
                </a:solidFill>
              </a:rPr>
              <a:t> </a:t>
            </a:r>
            <a:r>
              <a:rPr lang="en-US" altLang="zh-CN" sz="1800" dirty="0">
                <a:solidFill>
                  <a:srgbClr val="0000FF"/>
                </a:solidFill>
              </a:rPr>
              <a:t>power</a:t>
            </a:r>
            <a:r>
              <a:rPr lang="zh-CN" altLang="en-US" sz="1800" dirty="0">
                <a:solidFill>
                  <a:srgbClr val="0000FF"/>
                </a:solidFill>
              </a:rPr>
              <a:t> </a:t>
            </a:r>
            <a:r>
              <a:rPr lang="en-US" sz="1800" dirty="0" err="1">
                <a:solidFill>
                  <a:srgbClr val="0000FF"/>
                </a:solidFill>
              </a:rPr>
              <a:t>Iout</a:t>
            </a:r>
            <a:r>
              <a:rPr lang="en-US" sz="1800" dirty="0">
                <a:solidFill>
                  <a:srgbClr val="0000FF"/>
                </a:solidFill>
              </a:rPr>
              <a:t>=0</a:t>
            </a:r>
            <a:endParaRPr lang="en-US" dirty="0">
              <a:solidFill>
                <a:srgbClr val="0000FF"/>
              </a:solidFill>
            </a:endParaRPr>
          </a:p>
        </p:txBody>
      </p:sp>
      <p:pic>
        <p:nvPicPr>
          <p:cNvPr id="2" name="Picture 1">
            <a:extLst>
              <a:ext uri="{FF2B5EF4-FFF2-40B4-BE49-F238E27FC236}">
                <a16:creationId xmlns:a16="http://schemas.microsoft.com/office/drawing/2014/main" id="{9176F775-A66F-420B-8074-4B15695CF839}"/>
              </a:ext>
            </a:extLst>
          </p:cNvPr>
          <p:cNvPicPr>
            <a:picLocks noChangeAspect="1"/>
          </p:cNvPicPr>
          <p:nvPr/>
        </p:nvPicPr>
        <p:blipFill>
          <a:blip r:embed="rId3"/>
          <a:stretch>
            <a:fillRect/>
          </a:stretch>
        </p:blipFill>
        <p:spPr>
          <a:xfrm>
            <a:off x="2327062" y="1151207"/>
            <a:ext cx="6400800" cy="3869786"/>
          </a:xfrm>
          <a:prstGeom prst="rect">
            <a:avLst/>
          </a:prstGeom>
        </p:spPr>
      </p:pic>
    </p:spTree>
    <p:extLst>
      <p:ext uri="{BB962C8B-B14F-4D97-AF65-F5344CB8AC3E}">
        <p14:creationId xmlns:p14="http://schemas.microsoft.com/office/powerpoint/2010/main" val="3795251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6</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=0.5</a:t>
            </a:r>
            <a:endParaRPr lang="en-US" dirty="0">
              <a:solidFill>
                <a:srgbClr val="0000FF"/>
              </a:solidFill>
            </a:endParaRPr>
          </a:p>
        </p:txBody>
      </p:sp>
      <p:pic>
        <p:nvPicPr>
          <p:cNvPr id="3" name="Picture 2">
            <a:extLst>
              <a:ext uri="{FF2B5EF4-FFF2-40B4-BE49-F238E27FC236}">
                <a16:creationId xmlns:a16="http://schemas.microsoft.com/office/drawing/2014/main" id="{C98B6EDC-0E59-473C-8742-66D8C9B54661}"/>
              </a:ext>
            </a:extLst>
          </p:cNvPr>
          <p:cNvPicPr>
            <a:picLocks noChangeAspect="1"/>
          </p:cNvPicPr>
          <p:nvPr/>
        </p:nvPicPr>
        <p:blipFill>
          <a:blip r:embed="rId3"/>
          <a:stretch>
            <a:fillRect/>
          </a:stretch>
        </p:blipFill>
        <p:spPr>
          <a:xfrm>
            <a:off x="2327062" y="1150588"/>
            <a:ext cx="6400800" cy="3871023"/>
          </a:xfrm>
          <a:prstGeom prst="rect">
            <a:avLst/>
          </a:prstGeom>
        </p:spPr>
      </p:pic>
    </p:spTree>
    <p:extLst>
      <p:ext uri="{BB962C8B-B14F-4D97-AF65-F5344CB8AC3E}">
        <p14:creationId xmlns:p14="http://schemas.microsoft.com/office/powerpoint/2010/main" val="1976384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7</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=1</a:t>
            </a:r>
            <a:endParaRPr lang="en-US" dirty="0">
              <a:solidFill>
                <a:srgbClr val="0000FF"/>
              </a:solidFill>
            </a:endParaRPr>
          </a:p>
        </p:txBody>
      </p:sp>
      <p:pic>
        <p:nvPicPr>
          <p:cNvPr id="2" name="Picture 1">
            <a:extLst>
              <a:ext uri="{FF2B5EF4-FFF2-40B4-BE49-F238E27FC236}">
                <a16:creationId xmlns:a16="http://schemas.microsoft.com/office/drawing/2014/main" id="{7732750D-7310-4B09-A4A4-8A8199C4EEC5}"/>
              </a:ext>
            </a:extLst>
          </p:cNvPr>
          <p:cNvPicPr>
            <a:picLocks noChangeAspect="1"/>
          </p:cNvPicPr>
          <p:nvPr/>
        </p:nvPicPr>
        <p:blipFill>
          <a:blip r:embed="rId3"/>
          <a:stretch>
            <a:fillRect/>
          </a:stretch>
        </p:blipFill>
        <p:spPr>
          <a:xfrm>
            <a:off x="2327062" y="1132522"/>
            <a:ext cx="6400800" cy="3907155"/>
          </a:xfrm>
          <a:prstGeom prst="rect">
            <a:avLst/>
          </a:prstGeom>
        </p:spPr>
      </p:pic>
    </p:spTree>
    <p:extLst>
      <p:ext uri="{BB962C8B-B14F-4D97-AF65-F5344CB8AC3E}">
        <p14:creationId xmlns:p14="http://schemas.microsoft.com/office/powerpoint/2010/main" val="1110750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8</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=1.5</a:t>
            </a:r>
            <a:endParaRPr lang="en-US" dirty="0">
              <a:solidFill>
                <a:srgbClr val="0000FF"/>
              </a:solidFill>
            </a:endParaRPr>
          </a:p>
        </p:txBody>
      </p:sp>
      <p:pic>
        <p:nvPicPr>
          <p:cNvPr id="3" name="Picture 2">
            <a:extLst>
              <a:ext uri="{FF2B5EF4-FFF2-40B4-BE49-F238E27FC236}">
                <a16:creationId xmlns:a16="http://schemas.microsoft.com/office/drawing/2014/main" id="{FFB9138F-6845-469C-AE65-1069CEC1D36F}"/>
              </a:ext>
            </a:extLst>
          </p:cNvPr>
          <p:cNvPicPr>
            <a:picLocks noChangeAspect="1"/>
          </p:cNvPicPr>
          <p:nvPr/>
        </p:nvPicPr>
        <p:blipFill>
          <a:blip r:embed="rId3"/>
          <a:stretch>
            <a:fillRect/>
          </a:stretch>
        </p:blipFill>
        <p:spPr>
          <a:xfrm>
            <a:off x="2327062" y="1144173"/>
            <a:ext cx="6400800" cy="3883853"/>
          </a:xfrm>
          <a:prstGeom prst="rect">
            <a:avLst/>
          </a:prstGeom>
        </p:spPr>
      </p:pic>
    </p:spTree>
    <p:extLst>
      <p:ext uri="{BB962C8B-B14F-4D97-AF65-F5344CB8AC3E}">
        <p14:creationId xmlns:p14="http://schemas.microsoft.com/office/powerpoint/2010/main" val="1067548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9</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=2</a:t>
            </a:r>
            <a:endParaRPr lang="en-US" dirty="0">
              <a:solidFill>
                <a:srgbClr val="0000FF"/>
              </a:solidFill>
            </a:endParaRPr>
          </a:p>
        </p:txBody>
      </p:sp>
      <p:pic>
        <p:nvPicPr>
          <p:cNvPr id="2" name="Picture 1">
            <a:extLst>
              <a:ext uri="{FF2B5EF4-FFF2-40B4-BE49-F238E27FC236}">
                <a16:creationId xmlns:a16="http://schemas.microsoft.com/office/drawing/2014/main" id="{E2B6E4D3-01B9-4109-8495-DE744CD337E0}"/>
              </a:ext>
            </a:extLst>
          </p:cNvPr>
          <p:cNvPicPr>
            <a:picLocks noChangeAspect="1"/>
          </p:cNvPicPr>
          <p:nvPr/>
        </p:nvPicPr>
        <p:blipFill>
          <a:blip r:embed="rId3"/>
          <a:stretch>
            <a:fillRect/>
          </a:stretch>
        </p:blipFill>
        <p:spPr>
          <a:xfrm>
            <a:off x="2152650" y="1140628"/>
            <a:ext cx="6400800" cy="3890943"/>
          </a:xfrm>
          <a:prstGeom prst="rect">
            <a:avLst/>
          </a:prstGeom>
        </p:spPr>
      </p:pic>
    </p:spTree>
    <p:extLst>
      <p:ext uri="{BB962C8B-B14F-4D97-AF65-F5344CB8AC3E}">
        <p14:creationId xmlns:p14="http://schemas.microsoft.com/office/powerpoint/2010/main" val="1130899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10</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=2.5</a:t>
            </a:r>
            <a:endParaRPr lang="en-US" dirty="0">
              <a:solidFill>
                <a:srgbClr val="0000FF"/>
              </a:solidFill>
            </a:endParaRPr>
          </a:p>
        </p:txBody>
      </p:sp>
      <p:pic>
        <p:nvPicPr>
          <p:cNvPr id="3" name="Picture 2">
            <a:extLst>
              <a:ext uri="{FF2B5EF4-FFF2-40B4-BE49-F238E27FC236}">
                <a16:creationId xmlns:a16="http://schemas.microsoft.com/office/drawing/2014/main" id="{3A5C4111-FD86-476F-A2AA-457B1C9E392C}"/>
              </a:ext>
            </a:extLst>
          </p:cNvPr>
          <p:cNvPicPr>
            <a:picLocks noChangeAspect="1"/>
          </p:cNvPicPr>
          <p:nvPr/>
        </p:nvPicPr>
        <p:blipFill>
          <a:blip r:embed="rId3"/>
          <a:stretch>
            <a:fillRect/>
          </a:stretch>
        </p:blipFill>
        <p:spPr>
          <a:xfrm>
            <a:off x="2286000" y="1155335"/>
            <a:ext cx="6400800" cy="3861530"/>
          </a:xfrm>
          <a:prstGeom prst="rect">
            <a:avLst/>
          </a:prstGeom>
        </p:spPr>
      </p:pic>
    </p:spTree>
    <p:extLst>
      <p:ext uri="{BB962C8B-B14F-4D97-AF65-F5344CB8AC3E}">
        <p14:creationId xmlns:p14="http://schemas.microsoft.com/office/powerpoint/2010/main" val="50374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11</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a:t>
            </a:r>
            <a:r>
              <a:rPr lang="zh-CN" altLang="en-US" sz="1800" dirty="0">
                <a:solidFill>
                  <a:srgbClr val="0000FF"/>
                </a:solidFill>
              </a:rPr>
              <a:t> </a:t>
            </a:r>
            <a:r>
              <a:rPr lang="en-US" altLang="zh-CN" sz="1800" dirty="0">
                <a:solidFill>
                  <a:srgbClr val="0000FF"/>
                </a:solidFill>
              </a:rPr>
              <a:t>EN</a:t>
            </a:r>
            <a:r>
              <a:rPr lang="zh-CN" altLang="en-US" sz="1800" dirty="0">
                <a:solidFill>
                  <a:srgbClr val="0000FF"/>
                </a:solidFill>
              </a:rPr>
              <a:t> </a:t>
            </a:r>
            <a:r>
              <a:rPr lang="en-US" sz="1800" dirty="0" err="1">
                <a:solidFill>
                  <a:srgbClr val="0000FF"/>
                </a:solidFill>
              </a:rPr>
              <a:t>Iout</a:t>
            </a:r>
            <a:r>
              <a:rPr lang="en-US" sz="1800" dirty="0">
                <a:solidFill>
                  <a:srgbClr val="0000FF"/>
                </a:solidFill>
              </a:rPr>
              <a:t>=0</a:t>
            </a:r>
            <a:endParaRPr lang="en-US" dirty="0">
              <a:solidFill>
                <a:srgbClr val="0000FF"/>
              </a:solidFill>
            </a:endParaRPr>
          </a:p>
        </p:txBody>
      </p:sp>
      <p:pic>
        <p:nvPicPr>
          <p:cNvPr id="3" name="Picture 2">
            <a:extLst>
              <a:ext uri="{FF2B5EF4-FFF2-40B4-BE49-F238E27FC236}">
                <a16:creationId xmlns:a16="http://schemas.microsoft.com/office/drawing/2014/main" id="{045535C2-66BE-4A20-A87E-CA98F8ED43F5}"/>
              </a:ext>
            </a:extLst>
          </p:cNvPr>
          <p:cNvPicPr>
            <a:picLocks noChangeAspect="1"/>
          </p:cNvPicPr>
          <p:nvPr/>
        </p:nvPicPr>
        <p:blipFill>
          <a:blip r:embed="rId3"/>
          <a:stretch>
            <a:fillRect/>
          </a:stretch>
        </p:blipFill>
        <p:spPr>
          <a:xfrm>
            <a:off x="2286000" y="1143238"/>
            <a:ext cx="6400800" cy="3885724"/>
          </a:xfrm>
          <a:prstGeom prst="rect">
            <a:avLst/>
          </a:prstGeom>
        </p:spPr>
      </p:pic>
    </p:spTree>
    <p:extLst>
      <p:ext uri="{BB962C8B-B14F-4D97-AF65-F5344CB8AC3E}">
        <p14:creationId xmlns:p14="http://schemas.microsoft.com/office/powerpoint/2010/main" val="200247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12</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=0.5</a:t>
            </a:r>
            <a:endParaRPr lang="en-US" dirty="0">
              <a:solidFill>
                <a:srgbClr val="0000FF"/>
              </a:solidFill>
            </a:endParaRPr>
          </a:p>
        </p:txBody>
      </p:sp>
      <p:pic>
        <p:nvPicPr>
          <p:cNvPr id="2" name="Picture 1">
            <a:extLst>
              <a:ext uri="{FF2B5EF4-FFF2-40B4-BE49-F238E27FC236}">
                <a16:creationId xmlns:a16="http://schemas.microsoft.com/office/drawing/2014/main" id="{94A2D59A-84BA-4DD9-AFD4-76AB78993206}"/>
              </a:ext>
            </a:extLst>
          </p:cNvPr>
          <p:cNvPicPr>
            <a:picLocks noChangeAspect="1"/>
          </p:cNvPicPr>
          <p:nvPr/>
        </p:nvPicPr>
        <p:blipFill>
          <a:blip r:embed="rId3"/>
          <a:stretch>
            <a:fillRect/>
          </a:stretch>
        </p:blipFill>
        <p:spPr>
          <a:xfrm>
            <a:off x="2152650" y="1147969"/>
            <a:ext cx="6400800" cy="3876261"/>
          </a:xfrm>
          <a:prstGeom prst="rect">
            <a:avLst/>
          </a:prstGeom>
        </p:spPr>
      </p:pic>
    </p:spTree>
    <p:extLst>
      <p:ext uri="{BB962C8B-B14F-4D97-AF65-F5344CB8AC3E}">
        <p14:creationId xmlns:p14="http://schemas.microsoft.com/office/powerpoint/2010/main" val="569110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13</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=1</a:t>
            </a:r>
            <a:endParaRPr lang="en-US" dirty="0">
              <a:solidFill>
                <a:srgbClr val="0000FF"/>
              </a:solidFill>
            </a:endParaRPr>
          </a:p>
        </p:txBody>
      </p:sp>
      <p:pic>
        <p:nvPicPr>
          <p:cNvPr id="3" name="Picture 2">
            <a:extLst>
              <a:ext uri="{FF2B5EF4-FFF2-40B4-BE49-F238E27FC236}">
                <a16:creationId xmlns:a16="http://schemas.microsoft.com/office/drawing/2014/main" id="{8EC99BB8-5A72-4425-AC69-B790B210C73E}"/>
              </a:ext>
            </a:extLst>
          </p:cNvPr>
          <p:cNvPicPr>
            <a:picLocks noChangeAspect="1"/>
          </p:cNvPicPr>
          <p:nvPr/>
        </p:nvPicPr>
        <p:blipFill>
          <a:blip r:embed="rId3"/>
          <a:stretch>
            <a:fillRect/>
          </a:stretch>
        </p:blipFill>
        <p:spPr>
          <a:xfrm>
            <a:off x="2152650" y="1159227"/>
            <a:ext cx="6400800" cy="3853746"/>
          </a:xfrm>
          <a:prstGeom prst="rect">
            <a:avLst/>
          </a:prstGeom>
        </p:spPr>
      </p:pic>
    </p:spTree>
    <p:extLst>
      <p:ext uri="{BB962C8B-B14F-4D97-AF65-F5344CB8AC3E}">
        <p14:creationId xmlns:p14="http://schemas.microsoft.com/office/powerpoint/2010/main" val="4222250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14</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=1.5</a:t>
            </a:r>
            <a:endParaRPr lang="en-US" dirty="0">
              <a:solidFill>
                <a:srgbClr val="0000FF"/>
              </a:solidFill>
            </a:endParaRPr>
          </a:p>
        </p:txBody>
      </p:sp>
      <p:pic>
        <p:nvPicPr>
          <p:cNvPr id="2" name="Picture 1">
            <a:extLst>
              <a:ext uri="{FF2B5EF4-FFF2-40B4-BE49-F238E27FC236}">
                <a16:creationId xmlns:a16="http://schemas.microsoft.com/office/drawing/2014/main" id="{142917E1-B206-416C-821A-A7B14026341B}"/>
              </a:ext>
            </a:extLst>
          </p:cNvPr>
          <p:cNvPicPr>
            <a:picLocks noChangeAspect="1"/>
          </p:cNvPicPr>
          <p:nvPr/>
        </p:nvPicPr>
        <p:blipFill>
          <a:blip r:embed="rId3"/>
          <a:stretch>
            <a:fillRect/>
          </a:stretch>
        </p:blipFill>
        <p:spPr>
          <a:xfrm>
            <a:off x="2152650" y="1137736"/>
            <a:ext cx="6400800" cy="3901630"/>
          </a:xfrm>
          <a:prstGeom prst="rect">
            <a:avLst/>
          </a:prstGeom>
        </p:spPr>
      </p:pic>
    </p:spTree>
    <p:extLst>
      <p:ext uri="{BB962C8B-B14F-4D97-AF65-F5344CB8AC3E}">
        <p14:creationId xmlns:p14="http://schemas.microsoft.com/office/powerpoint/2010/main" val="3747544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15</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=2</a:t>
            </a:r>
            <a:endParaRPr lang="en-US" dirty="0">
              <a:solidFill>
                <a:srgbClr val="0000FF"/>
              </a:solidFill>
            </a:endParaRPr>
          </a:p>
        </p:txBody>
      </p:sp>
      <p:pic>
        <p:nvPicPr>
          <p:cNvPr id="3" name="Picture 2">
            <a:extLst>
              <a:ext uri="{FF2B5EF4-FFF2-40B4-BE49-F238E27FC236}">
                <a16:creationId xmlns:a16="http://schemas.microsoft.com/office/drawing/2014/main" id="{DD912023-A21C-4996-9E4D-93526F5372F5}"/>
              </a:ext>
            </a:extLst>
          </p:cNvPr>
          <p:cNvPicPr>
            <a:picLocks noChangeAspect="1"/>
          </p:cNvPicPr>
          <p:nvPr/>
        </p:nvPicPr>
        <p:blipFill>
          <a:blip r:embed="rId3"/>
          <a:stretch>
            <a:fillRect/>
          </a:stretch>
        </p:blipFill>
        <p:spPr>
          <a:xfrm>
            <a:off x="2152650" y="1146664"/>
            <a:ext cx="6400800" cy="3878871"/>
          </a:xfrm>
          <a:prstGeom prst="rect">
            <a:avLst/>
          </a:prstGeom>
        </p:spPr>
      </p:pic>
    </p:spTree>
    <p:extLst>
      <p:ext uri="{BB962C8B-B14F-4D97-AF65-F5344CB8AC3E}">
        <p14:creationId xmlns:p14="http://schemas.microsoft.com/office/powerpoint/2010/main" val="1446585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16</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=2.5</a:t>
            </a:r>
            <a:endParaRPr lang="en-US" dirty="0">
              <a:solidFill>
                <a:srgbClr val="0000FF"/>
              </a:solidFill>
            </a:endParaRPr>
          </a:p>
        </p:txBody>
      </p:sp>
      <p:pic>
        <p:nvPicPr>
          <p:cNvPr id="2" name="Picture 1">
            <a:extLst>
              <a:ext uri="{FF2B5EF4-FFF2-40B4-BE49-F238E27FC236}">
                <a16:creationId xmlns:a16="http://schemas.microsoft.com/office/drawing/2014/main" id="{AE81ACC5-A1D5-4FF4-A76E-D762C572341C}"/>
              </a:ext>
            </a:extLst>
          </p:cNvPr>
          <p:cNvPicPr>
            <a:picLocks noChangeAspect="1"/>
          </p:cNvPicPr>
          <p:nvPr/>
        </p:nvPicPr>
        <p:blipFill>
          <a:blip r:embed="rId3"/>
          <a:stretch>
            <a:fillRect/>
          </a:stretch>
        </p:blipFill>
        <p:spPr>
          <a:xfrm>
            <a:off x="2152650" y="1151901"/>
            <a:ext cx="6400800" cy="3868397"/>
          </a:xfrm>
          <a:prstGeom prst="rect">
            <a:avLst/>
          </a:prstGeom>
        </p:spPr>
      </p:pic>
    </p:spTree>
    <p:extLst>
      <p:ext uri="{BB962C8B-B14F-4D97-AF65-F5344CB8AC3E}">
        <p14:creationId xmlns:p14="http://schemas.microsoft.com/office/powerpoint/2010/main" val="3083278627"/>
      </p:ext>
    </p:extLst>
  </p:cSld>
  <p:clrMapOvr>
    <a:masterClrMapping/>
  </p:clrMapOvr>
</p:sld>
</file>

<file path=ppt/theme/theme1.xml><?xml version="1.0" encoding="utf-8"?>
<a:theme xmlns:a="http://schemas.openxmlformats.org/drawingml/2006/main" name="FinalPowerpoint">
  <a:themeElements>
    <a:clrScheme name="Custom 7">
      <a:dk1>
        <a:srgbClr val="000000"/>
      </a:dk1>
      <a:lt1>
        <a:srgbClr val="FFFFFF"/>
      </a:lt1>
      <a:dk2>
        <a:srgbClr val="DE0000"/>
      </a:dk2>
      <a:lt2>
        <a:srgbClr val="808080"/>
      </a:lt2>
      <a:accent1>
        <a:srgbClr val="DE0000"/>
      </a:accent1>
      <a:accent2>
        <a:srgbClr val="A4A4A4"/>
      </a:accent2>
      <a:accent3>
        <a:srgbClr val="117788"/>
      </a:accent3>
      <a:accent4>
        <a:srgbClr val="404040"/>
      </a:accent4>
      <a:accent5>
        <a:srgbClr val="4ABED4"/>
      </a:accent5>
      <a:accent6>
        <a:srgbClr val="7F7F7F"/>
      </a:accent6>
      <a:hlink>
        <a:srgbClr val="0000FF"/>
      </a:hlink>
      <a:folHlink>
        <a:srgbClr val="AAAAAA"/>
      </a:folHlink>
    </a:clrScheme>
    <a:fontScheme name="Final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nalPowerpoint 1">
        <a:dk1>
          <a:srgbClr val="000000"/>
        </a:dk1>
        <a:lt1>
          <a:srgbClr val="FFFFFF"/>
        </a:lt1>
        <a:dk2>
          <a:srgbClr val="FF0000"/>
        </a:dk2>
        <a:lt2>
          <a:srgbClr val="808080"/>
        </a:lt2>
        <a:accent1>
          <a:srgbClr val="AAAAAA"/>
        </a:accent1>
        <a:accent2>
          <a:srgbClr val="000000"/>
        </a:accent2>
        <a:accent3>
          <a:srgbClr val="FFFFFF"/>
        </a:accent3>
        <a:accent4>
          <a:srgbClr val="000000"/>
        </a:accent4>
        <a:accent5>
          <a:srgbClr val="D2D2D2"/>
        </a:accent5>
        <a:accent6>
          <a:srgbClr val="000000"/>
        </a:accent6>
        <a:hlink>
          <a:srgbClr val="FF0000"/>
        </a:hlink>
        <a:folHlink>
          <a:srgbClr val="AAAAAA"/>
        </a:folHlink>
      </a:clrScheme>
      <a:clrMap bg1="lt1" tx1="dk1" bg2="lt2" tx2="dk2" accent1="accent1" accent2="accent2" accent3="accent3" accent4="accent4" accent5="accent5" accent6="accent6" hlink="hlink" folHlink="folHlink"/>
    </a:extraClrScheme>
    <a:extraClrScheme>
      <a:clrScheme name="FinalPowerpoint 2">
        <a:dk1>
          <a:srgbClr val="AAAAAA"/>
        </a:dk1>
        <a:lt1>
          <a:srgbClr val="FFFFFF"/>
        </a:lt1>
        <a:dk2>
          <a:srgbClr val="000000"/>
        </a:dk2>
        <a:lt2>
          <a:srgbClr val="FFFFFF"/>
        </a:lt2>
        <a:accent1>
          <a:srgbClr val="AAAAAA"/>
        </a:accent1>
        <a:accent2>
          <a:srgbClr val="FFFFFF"/>
        </a:accent2>
        <a:accent3>
          <a:srgbClr val="AAAAAA"/>
        </a:accent3>
        <a:accent4>
          <a:srgbClr val="DADADA"/>
        </a:accent4>
        <a:accent5>
          <a:srgbClr val="D2D2D2"/>
        </a:accent5>
        <a:accent6>
          <a:srgbClr val="E7E7E7"/>
        </a:accent6>
        <a:hlink>
          <a:srgbClr val="AAAAAA"/>
        </a:hlink>
        <a:folHlink>
          <a:srgbClr val="FF0000"/>
        </a:folHlink>
      </a:clrScheme>
      <a:clrMap bg1="dk2" tx1="lt1" bg2="dk1" tx2="lt2" accent1="accent1" accent2="accent2" accent3="accent3" accent4="accent4" accent5="accent5" accent6="accent6" hlink="hlink" folHlink="folHlink"/>
    </a:extraClrScheme>
    <a:extraClrScheme>
      <a:clrScheme name="FinalPowerpoint 3">
        <a:dk1>
          <a:srgbClr val="808080"/>
        </a:dk1>
        <a:lt1>
          <a:srgbClr val="FFFFFF"/>
        </a:lt1>
        <a:dk2>
          <a:srgbClr val="AAAAAA"/>
        </a:dk2>
        <a:lt2>
          <a:srgbClr val="000000"/>
        </a:lt2>
        <a:accent1>
          <a:srgbClr val="000000"/>
        </a:accent1>
        <a:accent2>
          <a:srgbClr val="AAAAAA"/>
        </a:accent2>
        <a:accent3>
          <a:srgbClr val="D2D2D2"/>
        </a:accent3>
        <a:accent4>
          <a:srgbClr val="DADADA"/>
        </a:accent4>
        <a:accent5>
          <a:srgbClr val="AAAAAA"/>
        </a:accent5>
        <a:accent6>
          <a:srgbClr val="9A9A9A"/>
        </a:accent6>
        <a:hlink>
          <a:srgbClr val="FF0000"/>
        </a:hlink>
        <a:folHlink>
          <a:srgbClr val="FFFFFF"/>
        </a:folHlink>
      </a:clrScheme>
      <a:clrMap bg1="dk2" tx1="lt1" bg2="dk1" tx2="lt2" accent1="accent1" accent2="accent2" accent3="accent3" accent4="accent4" accent5="accent5" accent6="accent6" hlink="hlink" folHlink="folHlink"/>
    </a:extraClrScheme>
    <a:extraClrScheme>
      <a:clrScheme name="FinalPowerpoint 4">
        <a:dk1>
          <a:srgbClr val="000000"/>
        </a:dk1>
        <a:lt1>
          <a:srgbClr val="FF0000"/>
        </a:lt1>
        <a:dk2>
          <a:srgbClr val="FFFFFF"/>
        </a:dk2>
        <a:lt2>
          <a:srgbClr val="000000"/>
        </a:lt2>
        <a:accent1>
          <a:srgbClr val="AAAAAA"/>
        </a:accent1>
        <a:accent2>
          <a:srgbClr val="FFFFFF"/>
        </a:accent2>
        <a:accent3>
          <a:srgbClr val="FFAAAA"/>
        </a:accent3>
        <a:accent4>
          <a:srgbClr val="000000"/>
        </a:accent4>
        <a:accent5>
          <a:srgbClr val="D2D2D2"/>
        </a:accent5>
        <a:accent6>
          <a:srgbClr val="E7E7E7"/>
        </a:accent6>
        <a:hlink>
          <a:srgbClr val="000000"/>
        </a:hlink>
        <a:folHlink>
          <a:srgbClr val="AAAAA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71982</TotalTime>
  <Words>2062</Words>
  <Application>Microsoft Office PowerPoint</Application>
  <PresentationFormat>Custom</PresentationFormat>
  <Paragraphs>100</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FinalPowerpoint</vt:lpstr>
      <vt:lpstr>       TPS63802 Voltage Dropout when 2Amp         </vt:lpstr>
      <vt:lpstr>Test condition</vt:lpstr>
      <vt:lpstr>Test results transient from 100mA to 3A with 0.3A/us </vt:lpstr>
      <vt:lpstr>Test results transient from 100mA to 4A with 0.3A/us </vt:lpstr>
      <vt:lpstr>Test results start up by power Iout=0</vt:lpstr>
      <vt:lpstr>Test results start up by power Iout=0.5</vt:lpstr>
      <vt:lpstr>Test results start up by power Iout=1</vt:lpstr>
      <vt:lpstr>Test results start up by power Iout=1.5</vt:lpstr>
      <vt:lpstr>Test results start up by power Iout=2</vt:lpstr>
      <vt:lpstr>Test results start up by power Iout=2.5</vt:lpstr>
      <vt:lpstr>Test results start up by EN Iout=0</vt:lpstr>
      <vt:lpstr>Test results start up by EN Iout=0.5</vt:lpstr>
      <vt:lpstr>Test results start up by EN Iout=1</vt:lpstr>
      <vt:lpstr>Test results start up by EN Iout=1.5</vt:lpstr>
      <vt:lpstr>Test results start up by EN Iout=2</vt:lpstr>
      <vt:lpstr>Test results start up by EN Iout=2.5</vt:lpstr>
    </vt:vector>
  </TitlesOfParts>
  <Company>Texas Instruments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FAE training</dc:title>
  <dc:creator>Timothy Hegarty</dc:creator>
  <cp:lastModifiedBy>Zhang, Tao</cp:lastModifiedBy>
  <cp:revision>1403</cp:revision>
  <dcterms:created xsi:type="dcterms:W3CDTF">2007-12-19T20:51:45Z</dcterms:created>
  <dcterms:modified xsi:type="dcterms:W3CDTF">2021-06-30T10:59:30Z</dcterms:modified>
</cp:coreProperties>
</file>