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750B8E-0681-02AC-9648-71C642BE7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62ACA6B-2B98-9A1A-D2C8-A574C84B9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817626-60DB-E8A5-4837-BB8B37B7F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FFC0F2-63FB-A8C5-07D5-241BCF78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65E79E-C20B-0971-22BB-E2348FCF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89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CA5B18-F95B-67DA-667C-5510D03E0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A06E81-476D-8B24-2138-BC5E818DC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130A72-1425-ED38-3050-41557959F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B57AED-D164-E29A-A59B-17AB9DE3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DE3E7D-7217-D192-473D-9DD05E06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83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188D909-3838-84BA-7DFB-9604E105D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020450-6B33-FB35-F652-ED17CB605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067D9C-FFEE-D051-88E3-4189D916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AD19ED-5AD8-FE64-9B27-CC0E72E5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14D80F-BF51-3972-24FC-B89A7243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79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982FEE-7A09-B214-4D0D-D5A3F40A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CE68F48-534A-1E16-8A1D-E941A628A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F59298-3F21-1BD6-D97B-A290F424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04FA8D-BC65-F60E-B282-7054A760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5BBE85-CC59-3763-F1E1-8D5FC932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5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B90B16-5413-7DAC-D47C-0AEB3BB1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752223-C3A1-7BB0-A509-72F90C1F5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95D5EE-7C60-991A-0A0B-E791650C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140878-8E6F-0BDA-592A-7FE489CC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33247E-95AE-18A0-FBE0-8B869B40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603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7C6EE-4A28-43E5-D5E6-D76C82397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84E53B-203B-18C7-30C6-ACDA30033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CBDCDB4-8FEE-5174-8627-CE54697B6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36E6FD5-74AB-A3B6-291E-E40EF9F3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005A4DD-7A2F-828F-64AE-68885711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505E54-8AB8-2FC9-B291-3941369AA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866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764511-9792-6DD9-8D72-1957209BA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F15A08-87EB-450A-EFF9-01A7161EA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B2EFCD4-DD52-E112-6392-891A465B6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D646432-9477-3350-7C52-38CB9A143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A6602D2-77BD-B8D8-B1D8-C56B08521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A8F5D8A-25B8-CA54-2694-A1A63299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3B18780-0A8B-2539-4968-C1471E7F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55210EF-C2EB-EEFA-28C9-00EE5BAA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15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82A21D-8BBE-1488-4829-EAEC1E0E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2D8EEC9-CD9F-03B5-EBE4-F324ECCE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F1BFC9-E592-3F8F-5242-46F40AA3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8571401-4D7F-6AB5-4A2C-F85FCCF1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34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1D38830-E61E-DEF3-7468-6C2DB1CBE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AB412FD-C5DF-81F0-8464-E27713F6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B7D1680-9E89-91A2-EA0E-200D9605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20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AA63EB-5A54-5777-FD44-002A4AC20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3F17F0A-268C-093E-72CD-31374D04E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9BC6D69-CA11-062B-B5A7-EC8D7AAB8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B40834-D389-0121-75FE-5A824B0F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FED1B-F329-20A5-A57A-DC250A8D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E1D4B9-31B1-EC9C-C92F-32F28A3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36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3DA69E-228B-8EF8-E21B-CCCDAC56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8B8764D-6C1A-1300-859D-07AC3A9DA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CE8FECE-8F98-C7EB-2570-93CC1182D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C7F262-3DF3-BA31-0093-41313B27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0F596FF-E33C-E3AC-EB26-CCC3FC1E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3ABB76-CB08-2B4F-F422-EAEFC496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61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D43BEFF-EF64-9F58-0ABF-FEAEB063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1D1F14-1EA1-DE0E-CC89-9A3FE694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3FC7D1-3C42-A0D7-4C34-381D2A0E7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702BE6-FEC4-C615-1E6E-15008BB9F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4B115D-1240-ED3F-3ABE-3FE69E4AF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41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.com/tool/TPS23731EVM-09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7B76FB0E-7282-C043-CFD3-C3DCE72E0001}"/>
              </a:ext>
            </a:extLst>
          </p:cNvPr>
          <p:cNvCxnSpPr>
            <a:cxnSpLocks/>
            <a:stCxn id="36" idx="2"/>
          </p:cNvCxnSpPr>
          <p:nvPr/>
        </p:nvCxnSpPr>
        <p:spPr>
          <a:xfrm>
            <a:off x="9902982" y="4110282"/>
            <a:ext cx="0" cy="1650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08D7FCA4-E756-B139-0DF5-D7D3ED1BCB8F}"/>
              </a:ext>
            </a:extLst>
          </p:cNvPr>
          <p:cNvSpPr/>
          <p:nvPr/>
        </p:nvSpPr>
        <p:spPr>
          <a:xfrm>
            <a:off x="1152336" y="3457013"/>
            <a:ext cx="1516094" cy="7992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LM5122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(Boost Controller)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677075C-FE44-A4E7-C9C8-E07C96BA72E3}"/>
              </a:ext>
            </a:extLst>
          </p:cNvPr>
          <p:cNvSpPr/>
          <p:nvPr/>
        </p:nvSpPr>
        <p:spPr>
          <a:xfrm>
            <a:off x="1152336" y="5315474"/>
            <a:ext cx="1516094" cy="799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TPS23861</a:t>
            </a:r>
          </a:p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(PSE)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4931A9-3931-26DF-9640-AAE6895B8B63}"/>
              </a:ext>
            </a:extLst>
          </p:cNvPr>
          <p:cNvSpPr txBox="1"/>
          <p:nvPr/>
        </p:nvSpPr>
        <p:spPr>
          <a:xfrm>
            <a:off x="1304710" y="2050997"/>
            <a:ext cx="1241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10~30V</a:t>
            </a:r>
            <a:endParaRPr lang="ko-KR" altLang="en-US" dirty="0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248030B8-2058-A6DB-089A-99480B1A87A5}"/>
              </a:ext>
            </a:extLst>
          </p:cNvPr>
          <p:cNvCxnSpPr>
            <a:cxnSpLocks/>
          </p:cNvCxnSpPr>
          <p:nvPr/>
        </p:nvCxnSpPr>
        <p:spPr>
          <a:xfrm>
            <a:off x="1910383" y="2449685"/>
            <a:ext cx="0" cy="9130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2777ADBC-E3B8-30B4-0C45-6F204FA37727}"/>
              </a:ext>
            </a:extLst>
          </p:cNvPr>
          <p:cNvCxnSpPr>
            <a:cxnSpLocks/>
          </p:cNvCxnSpPr>
          <p:nvPr/>
        </p:nvCxnSpPr>
        <p:spPr>
          <a:xfrm>
            <a:off x="1910383" y="4370285"/>
            <a:ext cx="0" cy="8502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F47AAB5-3DC1-01E3-24EA-8AE1412835F6}"/>
              </a:ext>
            </a:extLst>
          </p:cNvPr>
          <p:cNvSpPr txBox="1"/>
          <p:nvPr/>
        </p:nvSpPr>
        <p:spPr>
          <a:xfrm>
            <a:off x="1843898" y="4511195"/>
            <a:ext cx="941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VPWR  DC48V </a:t>
            </a:r>
          </a:p>
          <a:p>
            <a:pPr algn="ctr"/>
            <a:r>
              <a:rPr lang="en-US" altLang="ko-KR" sz="1400" dirty="0"/>
              <a:t>4A</a:t>
            </a:r>
            <a:endParaRPr lang="ko-KR" altLang="en-US" sz="14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65DC1AF9-374F-6E5E-267A-2703209FFF99}"/>
              </a:ext>
            </a:extLst>
          </p:cNvPr>
          <p:cNvSpPr/>
          <p:nvPr/>
        </p:nvSpPr>
        <p:spPr>
          <a:xfrm rot="16200000">
            <a:off x="3999687" y="5863481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808F8021-953A-C6A6-A8F5-9E0B62080CA7}"/>
              </a:ext>
            </a:extLst>
          </p:cNvPr>
          <p:cNvSpPr/>
          <p:nvPr/>
        </p:nvSpPr>
        <p:spPr>
          <a:xfrm rot="16200000">
            <a:off x="3997521" y="5673235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A095F757-712F-3AE2-93CE-5D138A265AEE}"/>
              </a:ext>
            </a:extLst>
          </p:cNvPr>
          <p:cNvSpPr/>
          <p:nvPr/>
        </p:nvSpPr>
        <p:spPr>
          <a:xfrm rot="16200000">
            <a:off x="4001854" y="5482989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DFAE6F-BE3C-1FD4-52B6-2026E5B9F9E8}"/>
              </a:ext>
            </a:extLst>
          </p:cNvPr>
          <p:cNvSpPr txBox="1"/>
          <p:nvPr/>
        </p:nvSpPr>
        <p:spPr>
          <a:xfrm>
            <a:off x="5307887" y="5529999"/>
            <a:ext cx="149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/>
              <a:t>RJ45 8pin</a:t>
            </a:r>
            <a:endParaRPr lang="ko-KR" altLang="en-US" b="1" dirty="0"/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0FE10CB3-F03E-AD51-19E4-7E2C1144315A}"/>
              </a:ext>
            </a:extLst>
          </p:cNvPr>
          <p:cNvCxnSpPr>
            <a:cxnSpLocks/>
          </p:cNvCxnSpPr>
          <p:nvPr/>
        </p:nvCxnSpPr>
        <p:spPr>
          <a:xfrm>
            <a:off x="5711939" y="5246149"/>
            <a:ext cx="7250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55E446-56F6-7FB4-16D6-2843A9482CB2}"/>
              </a:ext>
            </a:extLst>
          </p:cNvPr>
          <p:cNvSpPr txBox="1"/>
          <p:nvPr/>
        </p:nvSpPr>
        <p:spPr>
          <a:xfrm>
            <a:off x="5265732" y="4561898"/>
            <a:ext cx="161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DC48V</a:t>
            </a:r>
          </a:p>
          <a:p>
            <a:pPr algn="ctr"/>
            <a:r>
              <a:rPr lang="en-US" altLang="ko-KR" dirty="0"/>
              <a:t>(1,2,3,6 pin)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70671F1-64EF-B6B9-478A-8BF4F3925881}"/>
              </a:ext>
            </a:extLst>
          </p:cNvPr>
          <p:cNvSpPr/>
          <p:nvPr/>
        </p:nvSpPr>
        <p:spPr>
          <a:xfrm>
            <a:off x="9216079" y="5127313"/>
            <a:ext cx="1337817" cy="10402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HX1260FNL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(Common Mode Noise filter)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8245949-EA46-423E-D467-26522D40C1F5}"/>
              </a:ext>
            </a:extLst>
          </p:cNvPr>
          <p:cNvSpPr/>
          <p:nvPr/>
        </p:nvSpPr>
        <p:spPr>
          <a:xfrm>
            <a:off x="9216210" y="4353354"/>
            <a:ext cx="1337686" cy="53088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Bridge Rectifier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0EEAD3E8-0E01-536A-E649-90A8009B6735}"/>
              </a:ext>
            </a:extLst>
          </p:cNvPr>
          <p:cNvSpPr/>
          <p:nvPr/>
        </p:nvSpPr>
        <p:spPr>
          <a:xfrm rot="16200000">
            <a:off x="7325898" y="2896973"/>
            <a:ext cx="5157008" cy="1558049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01C60D58-354F-26B4-E18C-251F5DB1E43E}"/>
              </a:ext>
            </a:extLst>
          </p:cNvPr>
          <p:cNvSpPr/>
          <p:nvPr/>
        </p:nvSpPr>
        <p:spPr>
          <a:xfrm>
            <a:off x="9555775" y="827101"/>
            <a:ext cx="655339" cy="4519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PD Part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F5934FE7-5506-EEAA-4CB1-5ECAE6A93649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9902982" y="2959089"/>
            <a:ext cx="0" cy="3440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C17671DE-5F2A-2821-06B5-913D8FDA5824}"/>
              </a:ext>
            </a:extLst>
          </p:cNvPr>
          <p:cNvSpPr/>
          <p:nvPr/>
        </p:nvSpPr>
        <p:spPr>
          <a:xfrm>
            <a:off x="9234139" y="3303102"/>
            <a:ext cx="1337686" cy="80718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700" b="1" dirty="0">
                <a:solidFill>
                  <a:schemeClr val="tx1"/>
                </a:solidFill>
              </a:rPr>
              <a:t>PD Controller</a:t>
            </a:r>
          </a:p>
          <a:p>
            <a:pPr algn="ctr"/>
            <a:r>
              <a:rPr lang="en-US" altLang="ko-KR" sz="1700" b="1" dirty="0">
                <a:solidFill>
                  <a:schemeClr val="tx1"/>
                </a:solidFill>
              </a:rPr>
              <a:t>(?)</a:t>
            </a:r>
            <a:endParaRPr lang="ko-KR" altLang="en-US" sz="1700" b="1" dirty="0">
              <a:solidFill>
                <a:schemeClr val="tx1"/>
              </a:solidFill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BC2E8182-03E6-3169-1B81-D3A630488857}"/>
              </a:ext>
            </a:extLst>
          </p:cNvPr>
          <p:cNvCxnSpPr>
            <a:cxnSpLocks/>
          </p:cNvCxnSpPr>
          <p:nvPr/>
        </p:nvCxnSpPr>
        <p:spPr>
          <a:xfrm>
            <a:off x="2675077" y="5396933"/>
            <a:ext cx="654100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11EFAE7A-DDDE-00B4-CE93-4A198D6EF9C2}"/>
              </a:ext>
            </a:extLst>
          </p:cNvPr>
          <p:cNvCxnSpPr>
            <a:cxnSpLocks/>
          </p:cNvCxnSpPr>
          <p:nvPr/>
        </p:nvCxnSpPr>
        <p:spPr>
          <a:xfrm>
            <a:off x="2675077" y="6043559"/>
            <a:ext cx="654100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타원 62">
            <a:extLst>
              <a:ext uri="{FF2B5EF4-FFF2-40B4-BE49-F238E27FC236}">
                <a16:creationId xmlns:a16="http://schemas.microsoft.com/office/drawing/2014/main" id="{B8573302-E5A5-C407-75DE-D7B6B3F6D9DA}"/>
              </a:ext>
            </a:extLst>
          </p:cNvPr>
          <p:cNvSpPr/>
          <p:nvPr/>
        </p:nvSpPr>
        <p:spPr>
          <a:xfrm rot="16200000">
            <a:off x="7743324" y="5856101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id="{71977909-EF8A-F9CF-579C-EDD0766BDBE7}"/>
              </a:ext>
            </a:extLst>
          </p:cNvPr>
          <p:cNvSpPr/>
          <p:nvPr/>
        </p:nvSpPr>
        <p:spPr>
          <a:xfrm rot="16200000">
            <a:off x="7741158" y="5665855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>
            <a:extLst>
              <a:ext uri="{FF2B5EF4-FFF2-40B4-BE49-F238E27FC236}">
                <a16:creationId xmlns:a16="http://schemas.microsoft.com/office/drawing/2014/main" id="{167B2DDC-4420-CBE1-931D-7EB6B385983F}"/>
              </a:ext>
            </a:extLst>
          </p:cNvPr>
          <p:cNvSpPr/>
          <p:nvPr/>
        </p:nvSpPr>
        <p:spPr>
          <a:xfrm rot="16200000">
            <a:off x="7745491" y="5475609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51EBA9E-4C5F-3C17-E12F-C6D4E0444C82}"/>
              </a:ext>
            </a:extLst>
          </p:cNvPr>
          <p:cNvSpPr txBox="1"/>
          <p:nvPr/>
        </p:nvSpPr>
        <p:spPr>
          <a:xfrm>
            <a:off x="2853629" y="596187"/>
            <a:ext cx="6682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/>
              <a:t>What is the </a:t>
            </a:r>
            <a:r>
              <a:rPr lang="en-US" altLang="ko-KR" dirty="0" err="1"/>
              <a:t>competible</a:t>
            </a:r>
            <a:r>
              <a:rPr lang="en-US" altLang="ko-KR" dirty="0"/>
              <a:t> PD controller with TPS23861?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en-US" altLang="ko-KR" dirty="0"/>
              <a:t>What is the Role of Bridge rectifier?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endParaRPr lang="en-US" altLang="ko-KR" dirty="0"/>
          </a:p>
          <a:p>
            <a:r>
              <a:rPr lang="en-US" altLang="ko-KR" dirty="0"/>
              <a:t>P.S</a:t>
            </a:r>
          </a:p>
          <a:p>
            <a:r>
              <a:rPr lang="en-US" altLang="ko-KR" dirty="0"/>
              <a:t>Please tell me when you need something I should inform</a:t>
            </a:r>
            <a:endParaRPr lang="ko-KR" altLang="en-US" dirty="0"/>
          </a:p>
        </p:txBody>
      </p: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3A68BD1D-0CF2-F60A-AFB2-4B2647D9FF9B}"/>
              </a:ext>
            </a:extLst>
          </p:cNvPr>
          <p:cNvCxnSpPr>
            <a:cxnSpLocks/>
          </p:cNvCxnSpPr>
          <p:nvPr/>
        </p:nvCxnSpPr>
        <p:spPr>
          <a:xfrm flipV="1">
            <a:off x="9883445" y="1903705"/>
            <a:ext cx="0" cy="3977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ED185D59-7A1B-6B15-3C28-5B6146619780}"/>
              </a:ext>
            </a:extLst>
          </p:cNvPr>
          <p:cNvSpPr txBox="1"/>
          <p:nvPr/>
        </p:nvSpPr>
        <p:spPr>
          <a:xfrm>
            <a:off x="9302045" y="1367168"/>
            <a:ext cx="116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DC5V</a:t>
            </a:r>
          </a:p>
          <a:p>
            <a:pPr algn="ctr"/>
            <a:r>
              <a:rPr lang="en-US" altLang="ko-KR" sz="1400" b="1" dirty="0"/>
              <a:t>(15W)</a:t>
            </a:r>
            <a:endParaRPr lang="ko-KR" altLang="en-US" sz="1400" b="1" dirty="0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68CCC56D-536F-E1C1-B73A-801025286D0A}"/>
              </a:ext>
            </a:extLst>
          </p:cNvPr>
          <p:cNvSpPr/>
          <p:nvPr/>
        </p:nvSpPr>
        <p:spPr>
          <a:xfrm>
            <a:off x="9216005" y="2314762"/>
            <a:ext cx="1355820" cy="7452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DC/DC Converter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(TPS54360BDDAR)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1F4021F-EF74-8085-E66F-547913876573}"/>
              </a:ext>
            </a:extLst>
          </p:cNvPr>
          <p:cNvSpPr txBox="1"/>
          <p:nvPr/>
        </p:nvSpPr>
        <p:spPr>
          <a:xfrm>
            <a:off x="5265732" y="6167542"/>
            <a:ext cx="161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Mode A</a:t>
            </a:r>
          </a:p>
          <a:p>
            <a:pPr algn="ctr"/>
            <a:r>
              <a:rPr lang="en-US" altLang="ko-KR" dirty="0"/>
              <a:t>(End Span)</a:t>
            </a:r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D0265154-8C10-680D-EECD-40D6224D5185}"/>
              </a:ext>
            </a:extLst>
          </p:cNvPr>
          <p:cNvSpPr/>
          <p:nvPr/>
        </p:nvSpPr>
        <p:spPr>
          <a:xfrm rot="5400000">
            <a:off x="-246997" y="3244506"/>
            <a:ext cx="4308464" cy="1711531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66678ED-DF32-FC8C-D53F-F7EE80CEF3EA}"/>
              </a:ext>
            </a:extLst>
          </p:cNvPr>
          <p:cNvSpPr/>
          <p:nvPr/>
        </p:nvSpPr>
        <p:spPr>
          <a:xfrm>
            <a:off x="1472006" y="1709077"/>
            <a:ext cx="906997" cy="3832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PSE Part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2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E323E7A-25F5-BCD6-2DC8-8ABF949BF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05" y="1836379"/>
            <a:ext cx="11156365" cy="366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8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A4AF485-E327-05E5-1388-2790524BFB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0" y="739322"/>
            <a:ext cx="10879667" cy="61186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DDE2B-9432-EAAB-EE60-ED40A9A192CA}"/>
              </a:ext>
            </a:extLst>
          </p:cNvPr>
          <p:cNvSpPr txBox="1"/>
          <p:nvPr/>
        </p:nvSpPr>
        <p:spPr>
          <a:xfrm>
            <a:off x="0" y="0"/>
            <a:ext cx="11844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</a:rPr>
              <a:t>Quote : 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Please correct me if you want a 5-V output from a PoE + DC/DC. You can refer TPS23731EVM (</a:t>
            </a:r>
            <a:r>
              <a:rPr lang="en-US" altLang="ko-KR" b="0" i="0" dirty="0">
                <a:effectLst/>
                <a:latin typeface="Arial" panose="020B0604020202020204" pitchFamily="34" charset="0"/>
                <a:hlinkClick r:id="rId3"/>
              </a:rPr>
              <a:t>https://www.ti.com/tool/TPS23731EVM-095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which is 5-V 5-A if so.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F99593-FB60-B858-3951-A1A5EEE94F60}"/>
              </a:ext>
            </a:extLst>
          </p:cNvPr>
          <p:cNvSpPr txBox="1"/>
          <p:nvPr/>
        </p:nvSpPr>
        <p:spPr>
          <a:xfrm>
            <a:off x="7391400" y="4944533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Is this transformer isolation part essential for the protocol 802.3?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(Distance between PSE-PD : about 1m)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BCE80FB6-DD14-6270-AADD-426A2019F60A}"/>
              </a:ext>
            </a:extLst>
          </p:cNvPr>
          <p:cNvCxnSpPr/>
          <p:nvPr/>
        </p:nvCxnSpPr>
        <p:spPr>
          <a:xfrm>
            <a:off x="6409267" y="3285067"/>
            <a:ext cx="1202266" cy="1659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03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145</Words>
  <Application>Microsoft Office PowerPoint</Application>
  <PresentationFormat>와이드스크린</PresentationFormat>
  <Paragraphs>34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Subin Ko</dc:creator>
  <cp:lastModifiedBy>Subin Ko</cp:lastModifiedBy>
  <cp:revision>4</cp:revision>
  <dcterms:created xsi:type="dcterms:W3CDTF">2023-08-10T03:27:34Z</dcterms:created>
  <dcterms:modified xsi:type="dcterms:W3CDTF">2023-08-11T05:57:48Z</dcterms:modified>
</cp:coreProperties>
</file>