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13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49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46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30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83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95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76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18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17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71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08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11EF4-487C-44BF-BF81-455BD327EDDC}" type="datetimeFigureOut">
              <a:rPr kumimoji="1" lang="ja-JP" altLang="en-US" smtClean="0"/>
              <a:t>2018/8/1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BAA1D-3B85-466A-983B-A90E61084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97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33" y="1260046"/>
            <a:ext cx="5878157" cy="357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4" descr="https://mail.google.com/mail/u/0/?ui=2&amp;ik=7f0d938856&amp;view=fimg&amp;th=164d9fcd76c97f01&amp;attid=0.1&amp;disp=emb&amp;realattid=164d9fcc2178263925c1&amp;attbid=ANGjdJ9Qel6Zmb_Vk2ijq_xWGYWUNZgWf1s1N119LVpM8Xg3y4SXKB5MWrIWa_kvp9s9Z-tRJ7yD2xFV-c3j1fEBaAIkr6exUaP_XffmPgy96rHaH85QSeKR2sQPP2c&amp;sz=s0-l75-ft&amp;ats=1532665598444&amp;rm=164d9fcd76c97f01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6" descr="https://mail.google.com/mail/u/0/?ui=2&amp;ik=7f0d938856&amp;view=fimg&amp;th=164d9fcd76c97f01&amp;attid=0.1&amp;disp=emb&amp;realattid=164d9fcc2178263925c1&amp;attbid=ANGjdJ9Qel6Zmb_Vk2ijq_xWGYWUNZgWf1s1N119LVpM8Xg3y4SXKB5MWrIWa_kvp9s9Z-tRJ7yD2xFV-c3j1fEBaAIkr6exUaP_XffmPgy96rHaH85QSeKR2sQPP2c&amp;sz=s0-l75-ft&amp;ats=1532665598444&amp;rm=164d9fcd76c97f01&amp;zw&amp;atsh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015" y="1260323"/>
            <a:ext cx="2897383" cy="386317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43106" y="312738"/>
            <a:ext cx="734360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 smtClean="0"/>
              <a:t>Evaluation using 12V</a:t>
            </a:r>
            <a:r>
              <a:rPr lang="en-US" altLang="ja-JP" u="sng" dirty="0" smtClean="0"/>
              <a:t>_</a:t>
            </a:r>
            <a:r>
              <a:rPr kumimoji="1" lang="en-US" altLang="ja-JP" u="sng" dirty="0" smtClean="0"/>
              <a:t>LED</a:t>
            </a:r>
            <a:endParaRPr kumimoji="1" lang="en-US" altLang="ja-JP" u="sng" dirty="0" smtClean="0"/>
          </a:p>
          <a:p>
            <a:r>
              <a:rPr lang="en-US" altLang="ja-JP" sz="1400" dirty="0" smtClean="0"/>
              <a:t>Confirm whether ILED was constant or Not depend on  VIN=24V/48V</a:t>
            </a:r>
          </a:p>
          <a:p>
            <a:r>
              <a:rPr lang="en-US" altLang="ja-JP" sz="1400" dirty="0" smtClean="0"/>
              <a:t>Where: VLED=12V, </a:t>
            </a:r>
            <a:r>
              <a:rPr kumimoji="1" lang="en-US" altLang="ja-JP" sz="1400" dirty="0" err="1" smtClean="0"/>
              <a:t>Peak_threshold</a:t>
            </a:r>
            <a:r>
              <a:rPr lang="en-US" altLang="ja-JP" sz="1400" dirty="0"/>
              <a:t>=</a:t>
            </a:r>
            <a:r>
              <a:rPr kumimoji="1" lang="en-US" altLang="ja-JP" sz="1400" dirty="0" smtClean="0"/>
              <a:t>30</a:t>
            </a:r>
            <a:r>
              <a:rPr kumimoji="1" lang="ja-JP" altLang="en-US" sz="1400" dirty="0" err="1" smtClean="0"/>
              <a:t>、</a:t>
            </a:r>
            <a:r>
              <a:rPr kumimoji="1" lang="ja-JP" altLang="en-US" sz="1400" dirty="0" smtClean="0"/>
              <a:t>　</a:t>
            </a:r>
            <a:r>
              <a:rPr kumimoji="1" lang="en-US" altLang="ja-JP" sz="1400" dirty="0" smtClean="0"/>
              <a:t>TOFF=30</a:t>
            </a:r>
            <a:endParaRPr kumimoji="1" lang="ja-JP" altLang="en-US" sz="1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3106" y="5013176"/>
            <a:ext cx="77132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u="sng" dirty="0" smtClean="0"/>
              <a:t>Conclusion</a:t>
            </a:r>
          </a:p>
          <a:p>
            <a:r>
              <a:rPr lang="en-US" altLang="ja-JP" sz="1400" dirty="0" smtClean="0"/>
              <a:t>Not constant.</a:t>
            </a:r>
          </a:p>
          <a:p>
            <a:r>
              <a:rPr lang="en-US" altLang="ja-JP" sz="1400" dirty="0" smtClean="0"/>
              <a:t>Even though same TOFF=30/ PKTH=30, ILED (</a:t>
            </a:r>
            <a:r>
              <a:rPr lang="en-US" altLang="ja-JP" sz="1400" b="1" dirty="0" smtClean="0"/>
              <a:t>average</a:t>
            </a:r>
            <a:r>
              <a:rPr lang="en-US" altLang="ja-JP" sz="1400" dirty="0" smtClean="0"/>
              <a:t>)  were changed. </a:t>
            </a:r>
            <a:endParaRPr kumimoji="1" lang="en-US" altLang="ja-JP" sz="1400" dirty="0" smtClean="0"/>
          </a:p>
          <a:p>
            <a:r>
              <a:rPr lang="en-US" altLang="ja-JP" sz="1400" dirty="0" smtClean="0"/>
              <a:t>In photo2, </a:t>
            </a:r>
            <a:r>
              <a:rPr lang="en-US" altLang="ja-JP" sz="1400" dirty="0" err="1" smtClean="0"/>
              <a:t>Ipeak</a:t>
            </a:r>
            <a:r>
              <a:rPr lang="en-US" altLang="ja-JP" sz="1400" dirty="0" smtClean="0"/>
              <a:t> =263mA( Vin=48V) and in photo4, </a:t>
            </a:r>
            <a:r>
              <a:rPr lang="en-US" altLang="ja-JP" sz="1400" dirty="0" err="1" smtClean="0"/>
              <a:t>Ipeak</a:t>
            </a:r>
            <a:r>
              <a:rPr lang="en-US" altLang="ja-JP" sz="1400" dirty="0" smtClean="0"/>
              <a:t>=220mA (Vin=24V)</a:t>
            </a:r>
          </a:p>
          <a:p>
            <a:r>
              <a:rPr lang="en-US" altLang="ja-JP" sz="1400" dirty="0" err="1" smtClean="0"/>
              <a:t>Ipeak</a:t>
            </a:r>
            <a:r>
              <a:rPr lang="en-US" altLang="ja-JP" sz="1400" dirty="0" smtClean="0"/>
              <a:t>-peak is controlled same by TPS92518 in the both of Vin=48V/ Vin=24V. ( approx. 140mA)</a:t>
            </a:r>
          </a:p>
          <a:p>
            <a:endParaRPr lang="en-US" altLang="ja-JP" sz="1400" dirty="0" smtClean="0"/>
          </a:p>
          <a:p>
            <a:r>
              <a:rPr lang="en-US" altLang="ja-JP" sz="1400" dirty="0" smtClean="0"/>
              <a:t>Is this proper ( inherent) operation of TPS92518 ?</a:t>
            </a:r>
          </a:p>
          <a:p>
            <a:r>
              <a:rPr lang="en-US" altLang="ja-JP" sz="1400" dirty="0" smtClean="0"/>
              <a:t>Why </a:t>
            </a:r>
            <a:r>
              <a:rPr lang="en-US" altLang="ja-JP" sz="1400" dirty="0" err="1" smtClean="0"/>
              <a:t>Ipeak</a:t>
            </a:r>
            <a:r>
              <a:rPr lang="en-US" altLang="ja-JP" sz="1400" dirty="0" smtClean="0"/>
              <a:t>  is  changed even though Peak threshold(PKTH)  is same? 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460718" y="1836110"/>
            <a:ext cx="144016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460718" y="2412174"/>
            <a:ext cx="144016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79676" y="2676926"/>
            <a:ext cx="82240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TOFF=30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56862" y="2114269"/>
            <a:ext cx="64312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PK</a:t>
            </a:r>
            <a:r>
              <a:rPr kumimoji="1" lang="en-US" altLang="ja-JP" sz="1400" dirty="0" smtClean="0"/>
              <a:t>=30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34457" y="4068358"/>
            <a:ext cx="1106393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400" dirty="0" err="1" smtClean="0"/>
              <a:t>Rsense</a:t>
            </a:r>
            <a:r>
              <a:rPr kumimoji="1" lang="en-US" altLang="ja-JP" sz="1400" dirty="0" smtClean="0"/>
              <a:t>=0.15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5499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6432" y="1628800"/>
            <a:ext cx="516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SW</a:t>
            </a:r>
            <a:r>
              <a:rPr lang="en-US" altLang="ja-JP" sz="1400" dirty="0"/>
              <a:t>1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679" y="2564904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VLED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8783" y="3429000"/>
            <a:ext cx="8258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ILED</a:t>
            </a:r>
          </a:p>
          <a:p>
            <a:r>
              <a:rPr lang="en-US" altLang="ja-JP" sz="1400" dirty="0" smtClean="0"/>
              <a:t>Ac mode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(</a:t>
            </a:r>
            <a:r>
              <a:rPr kumimoji="1" lang="en-US" altLang="ja-JP" sz="1400" dirty="0" smtClean="0"/>
              <a:t>After L</a:t>
            </a:r>
            <a:r>
              <a:rPr kumimoji="1" lang="ja-JP" altLang="en-US" sz="1400" dirty="0" smtClean="0"/>
              <a:t>）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3225" y="116632"/>
            <a:ext cx="4407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VIN=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48V</a:t>
            </a:r>
            <a:r>
              <a:rPr kumimoji="1" lang="ja-JP" altLang="en-US" sz="1600" dirty="0" smtClean="0"/>
              <a:t>　　　　　　　　</a:t>
            </a:r>
            <a:r>
              <a:rPr kumimoji="1" lang="en-US" altLang="ja-JP" sz="1600" dirty="0" smtClean="0"/>
              <a:t>PKTH_DAC=30</a:t>
            </a:r>
          </a:p>
          <a:p>
            <a:r>
              <a:rPr lang="en-US" altLang="ja-JP" sz="1600" dirty="0" smtClean="0"/>
              <a:t>VLED=12V</a:t>
            </a:r>
            <a:r>
              <a:rPr lang="ja-JP" altLang="en-US" sz="1600" dirty="0" smtClean="0"/>
              <a:t>　　　　　　　</a:t>
            </a:r>
            <a:r>
              <a:rPr lang="en-US" altLang="ja-JP" sz="1600" dirty="0" smtClean="0"/>
              <a:t>TOFF=30</a:t>
            </a:r>
          </a:p>
          <a:p>
            <a:r>
              <a:rPr kumimoji="1" lang="en-US" altLang="ja-JP" sz="1600" dirty="0" smtClean="0"/>
              <a:t>MAXOFF=128</a:t>
            </a:r>
            <a:r>
              <a:rPr kumimoji="1" lang="ja-JP" altLang="en-US" sz="1600" dirty="0" smtClean="0"/>
              <a:t>　　　　　</a:t>
            </a:r>
            <a:r>
              <a:rPr lang="en-US" altLang="ja-JP" sz="1600" dirty="0" err="1" smtClean="0"/>
              <a:t>Rsense</a:t>
            </a:r>
            <a:r>
              <a:rPr lang="en-US" altLang="ja-JP" sz="1600" dirty="0" smtClean="0"/>
              <a:t>=0.15</a:t>
            </a:r>
            <a:endParaRPr kumimoji="1" lang="en-US" altLang="ja-JP" sz="16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7084" y="5877272"/>
            <a:ext cx="4407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Result</a:t>
            </a:r>
            <a:endParaRPr kumimoji="1" lang="en-US" altLang="ja-JP" sz="1600" b="1" dirty="0" smtClean="0"/>
          </a:p>
          <a:p>
            <a:r>
              <a:rPr lang="en-US" altLang="ja-JP" sz="1600" dirty="0" smtClean="0"/>
              <a:t>SW=675KHz duty=25% </a:t>
            </a:r>
            <a:r>
              <a:rPr lang="en-US" altLang="ja-JP" sz="1600" dirty="0" err="1" smtClean="0"/>
              <a:t>Vpk</a:t>
            </a:r>
            <a:r>
              <a:rPr lang="en-US" altLang="ja-JP" sz="1600" dirty="0" smtClean="0"/>
              <a:t>=48V</a:t>
            </a:r>
          </a:p>
          <a:p>
            <a:r>
              <a:rPr kumimoji="1" lang="en-US" altLang="ja-JP" sz="1600" dirty="0" smtClean="0"/>
              <a:t>ILED</a:t>
            </a:r>
            <a:r>
              <a:rPr lang="en-US" altLang="ja-JP" sz="1600" dirty="0" smtClean="0"/>
              <a:t>=195mA(Fluke DC 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Amp</a:t>
            </a:r>
            <a:r>
              <a:rPr lang="ja-JP" altLang="en-US" sz="1600" dirty="0" smtClean="0"/>
              <a:t>）</a:t>
            </a:r>
            <a:r>
              <a:rPr lang="ja-JP" altLang="en-US" sz="1600" dirty="0" smtClean="0"/>
              <a:t>、</a:t>
            </a:r>
            <a:r>
              <a:rPr lang="en-US" altLang="ja-JP" sz="1600" dirty="0" err="1" smtClean="0"/>
              <a:t>Ipk-pk</a:t>
            </a:r>
            <a:r>
              <a:rPr lang="en-US" altLang="ja-JP" sz="1600" dirty="0" smtClean="0"/>
              <a:t>=3.3mA</a:t>
            </a:r>
            <a:endParaRPr kumimoji="1" lang="en-US" altLang="ja-JP" sz="1600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5796136" y="332656"/>
            <a:ext cx="110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u="sng" dirty="0" smtClean="0"/>
              <a:t>Photo1</a:t>
            </a:r>
            <a:endParaRPr kumimoji="1" lang="ja-JP" alt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313048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643225" y="116632"/>
            <a:ext cx="4407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VIN=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48V</a:t>
            </a:r>
            <a:r>
              <a:rPr kumimoji="1" lang="ja-JP" altLang="en-US" sz="1600" dirty="0" smtClean="0"/>
              <a:t>　　　　　　　　</a:t>
            </a:r>
            <a:r>
              <a:rPr kumimoji="1" lang="en-US" altLang="ja-JP" sz="1600" dirty="0" smtClean="0"/>
              <a:t>PKTH_DAC=30</a:t>
            </a:r>
          </a:p>
          <a:p>
            <a:r>
              <a:rPr lang="en-US" altLang="ja-JP" sz="1600" dirty="0" smtClean="0"/>
              <a:t>VLED=12V</a:t>
            </a:r>
            <a:r>
              <a:rPr lang="ja-JP" altLang="en-US" sz="1600" dirty="0" smtClean="0"/>
              <a:t>　　　　　　　</a:t>
            </a:r>
            <a:r>
              <a:rPr lang="en-US" altLang="ja-JP" sz="1600" dirty="0" smtClean="0"/>
              <a:t>TOFF=30</a:t>
            </a:r>
          </a:p>
          <a:p>
            <a:r>
              <a:rPr kumimoji="1" lang="en-US" altLang="ja-JP" sz="1600" dirty="0" smtClean="0"/>
              <a:t>MAXOFF=128</a:t>
            </a:r>
            <a:r>
              <a:rPr kumimoji="1" lang="ja-JP" altLang="en-US" sz="1600" dirty="0" smtClean="0"/>
              <a:t>　　　　　</a:t>
            </a:r>
            <a:r>
              <a:rPr lang="en-US" altLang="ja-JP" sz="1600" dirty="0" err="1" smtClean="0"/>
              <a:t>Rsense</a:t>
            </a:r>
            <a:r>
              <a:rPr lang="en-US" altLang="ja-JP" sz="1600" dirty="0" smtClean="0"/>
              <a:t>=0.15</a:t>
            </a:r>
            <a:endParaRPr kumimoji="1" lang="en-US" altLang="ja-JP" sz="16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7084" y="5877272"/>
            <a:ext cx="4407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Result</a:t>
            </a:r>
            <a:endParaRPr kumimoji="1" lang="en-US" altLang="ja-JP" sz="1600" b="1" dirty="0" smtClean="0"/>
          </a:p>
          <a:p>
            <a:r>
              <a:rPr lang="en-US" altLang="ja-JP" sz="1600" dirty="0" smtClean="0"/>
              <a:t>SW=675KHz duty=25% </a:t>
            </a:r>
            <a:r>
              <a:rPr lang="en-US" altLang="ja-JP" sz="1600" dirty="0" err="1" smtClean="0"/>
              <a:t>Vpk</a:t>
            </a:r>
            <a:r>
              <a:rPr lang="en-US" altLang="ja-JP" sz="1600" dirty="0" smtClean="0"/>
              <a:t>=48V</a:t>
            </a:r>
          </a:p>
          <a:p>
            <a:r>
              <a:rPr kumimoji="1" lang="en-US" altLang="ja-JP" sz="1600" dirty="0" smtClean="0"/>
              <a:t>ILED</a:t>
            </a:r>
            <a:r>
              <a:rPr lang="en-US" altLang="ja-JP" sz="1600" dirty="0" smtClean="0"/>
              <a:t>=195mA(Fluke DC 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Amp</a:t>
            </a:r>
            <a:r>
              <a:rPr lang="ja-JP" altLang="en-US" sz="1600" dirty="0" smtClean="0"/>
              <a:t>）</a:t>
            </a:r>
            <a:r>
              <a:rPr lang="ja-JP" altLang="en-US" sz="1600" dirty="0" smtClean="0"/>
              <a:t>、</a:t>
            </a:r>
            <a:r>
              <a:rPr lang="en-US" altLang="ja-JP" sz="1600" dirty="0" err="1" smtClean="0"/>
              <a:t>Ipk-pk</a:t>
            </a:r>
            <a:r>
              <a:rPr lang="en-US" altLang="ja-JP" sz="1600" dirty="0" smtClean="0"/>
              <a:t>=136mA </a:t>
            </a:r>
            <a:endParaRPr kumimoji="1" lang="en-US" altLang="ja-JP" sz="16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432" y="1628800"/>
            <a:ext cx="516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SW</a:t>
            </a:r>
            <a:r>
              <a:rPr lang="en-US" altLang="ja-JP" sz="1400" dirty="0"/>
              <a:t>1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7679" y="2564904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VLED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8783" y="3429000"/>
            <a:ext cx="9255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ILED</a:t>
            </a:r>
          </a:p>
          <a:p>
            <a:r>
              <a:rPr lang="en-US" altLang="ja-JP" sz="1400" dirty="0" smtClean="0"/>
              <a:t>DC mode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(</a:t>
            </a:r>
            <a:r>
              <a:rPr lang="en-US" altLang="ja-JP" sz="1400" dirty="0" smtClean="0"/>
              <a:t>Before</a:t>
            </a:r>
            <a:r>
              <a:rPr kumimoji="1" lang="en-US" altLang="ja-JP" sz="1400" dirty="0" smtClean="0"/>
              <a:t> L</a:t>
            </a:r>
            <a:r>
              <a:rPr kumimoji="1" lang="ja-JP" altLang="en-US" sz="1400" dirty="0" smtClean="0"/>
              <a:t>）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96136" y="332656"/>
            <a:ext cx="110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u="sng" dirty="0" smtClean="0"/>
              <a:t>Photo2</a:t>
            </a:r>
            <a:endParaRPr kumimoji="1" lang="ja-JP" alt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97162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6432" y="1628800"/>
            <a:ext cx="516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SW</a:t>
            </a:r>
            <a:r>
              <a:rPr lang="en-US" altLang="ja-JP" sz="1400" dirty="0"/>
              <a:t>1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679" y="2564904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VLED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3225" y="116632"/>
            <a:ext cx="4407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VIN=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24V</a:t>
            </a:r>
            <a:r>
              <a:rPr kumimoji="1" lang="ja-JP" altLang="en-US" sz="1600" dirty="0" smtClean="0"/>
              <a:t>　　　　　　　　</a:t>
            </a:r>
            <a:r>
              <a:rPr kumimoji="1" lang="en-US" altLang="ja-JP" sz="1600" dirty="0" smtClean="0"/>
              <a:t>PKTH_DAC=30</a:t>
            </a:r>
          </a:p>
          <a:p>
            <a:r>
              <a:rPr lang="en-US" altLang="ja-JP" sz="1600" dirty="0" smtClean="0"/>
              <a:t>VLED=12V</a:t>
            </a:r>
            <a:r>
              <a:rPr lang="ja-JP" altLang="en-US" sz="1600" dirty="0" smtClean="0"/>
              <a:t>　　　　　　　</a:t>
            </a:r>
            <a:r>
              <a:rPr lang="en-US" altLang="ja-JP" sz="1600" dirty="0" smtClean="0"/>
              <a:t>TOFF=30</a:t>
            </a:r>
          </a:p>
          <a:p>
            <a:r>
              <a:rPr kumimoji="1" lang="en-US" altLang="ja-JP" sz="1600" dirty="0" smtClean="0"/>
              <a:t>MAXOFF=128</a:t>
            </a:r>
            <a:r>
              <a:rPr kumimoji="1" lang="ja-JP" altLang="en-US" sz="1600" dirty="0" smtClean="0"/>
              <a:t>　　　　　</a:t>
            </a:r>
            <a:r>
              <a:rPr lang="en-US" altLang="ja-JP" sz="1600" dirty="0" err="1" smtClean="0"/>
              <a:t>Rsense</a:t>
            </a:r>
            <a:r>
              <a:rPr lang="en-US" altLang="ja-JP" sz="1600" dirty="0" smtClean="0"/>
              <a:t>=0.15</a:t>
            </a:r>
            <a:endParaRPr kumimoji="1" lang="en-US" altLang="ja-JP" sz="16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7084" y="5877272"/>
            <a:ext cx="4407005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Result</a:t>
            </a:r>
            <a:endParaRPr kumimoji="1" lang="en-US" altLang="ja-JP" sz="1600" b="1" dirty="0" smtClean="0"/>
          </a:p>
          <a:p>
            <a:r>
              <a:rPr lang="en-US" altLang="ja-JP" sz="1600" dirty="0" smtClean="0"/>
              <a:t>SW=450KHz duty=48% </a:t>
            </a:r>
            <a:r>
              <a:rPr lang="en-US" altLang="ja-JP" sz="1600" dirty="0" err="1" smtClean="0"/>
              <a:t>Vpk</a:t>
            </a:r>
            <a:r>
              <a:rPr lang="en-US" altLang="ja-JP" sz="1600" dirty="0" smtClean="0"/>
              <a:t>=24V</a:t>
            </a:r>
          </a:p>
          <a:p>
            <a:r>
              <a:rPr kumimoji="1" lang="en-US" altLang="ja-JP" sz="1600" dirty="0" smtClean="0"/>
              <a:t>ILED</a:t>
            </a:r>
            <a:r>
              <a:rPr lang="en-US" altLang="ja-JP" sz="1600" dirty="0" smtClean="0"/>
              <a:t>=145mA(Fluke DC 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Amp</a:t>
            </a:r>
            <a:r>
              <a:rPr lang="ja-JP" altLang="en-US" sz="1600" dirty="0" smtClean="0"/>
              <a:t>）</a:t>
            </a:r>
            <a:r>
              <a:rPr lang="ja-JP" altLang="en-US" sz="1600" dirty="0" smtClean="0"/>
              <a:t>、</a:t>
            </a:r>
            <a:r>
              <a:rPr lang="en-US" altLang="ja-JP" sz="1600" b="1" dirty="0" err="1" smtClean="0"/>
              <a:t>Ipk-pk</a:t>
            </a:r>
            <a:r>
              <a:rPr lang="en-US" altLang="ja-JP" sz="1600" b="1" dirty="0" smtClean="0"/>
              <a:t>=4.6mA</a:t>
            </a:r>
            <a:endParaRPr kumimoji="1" lang="en-US" altLang="ja-JP" sz="1600" b="1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-8783" y="3429000"/>
            <a:ext cx="8453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ILED</a:t>
            </a:r>
          </a:p>
          <a:p>
            <a:r>
              <a:rPr lang="en-US" altLang="ja-JP" sz="1400" dirty="0" smtClean="0"/>
              <a:t>AC mode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(</a:t>
            </a:r>
            <a:r>
              <a:rPr kumimoji="1" lang="en-US" altLang="ja-JP" sz="1400" dirty="0" smtClean="0"/>
              <a:t>After L</a:t>
            </a:r>
            <a:r>
              <a:rPr kumimoji="1" lang="ja-JP" altLang="en-US" sz="1400" dirty="0" smtClean="0"/>
              <a:t>）</a:t>
            </a:r>
            <a:endParaRPr kumimoji="1" lang="ja-JP" altLang="en-US" sz="1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796136" y="332656"/>
            <a:ext cx="110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u="sng" dirty="0" smtClean="0"/>
              <a:t>Photo3</a:t>
            </a:r>
            <a:endParaRPr kumimoji="1" lang="ja-JP" alt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52702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43000"/>
            <a:ext cx="7620000" cy="4572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06432" y="1628800"/>
            <a:ext cx="516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SW</a:t>
            </a:r>
            <a:r>
              <a:rPr lang="en-US" altLang="ja-JP" sz="1400" dirty="0"/>
              <a:t>1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7679" y="2564904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VLED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8783" y="3429000"/>
            <a:ext cx="92551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ILED</a:t>
            </a:r>
          </a:p>
          <a:p>
            <a:r>
              <a:rPr lang="en-US" altLang="ja-JP" sz="1400" dirty="0" smtClean="0"/>
              <a:t>DC mode</a:t>
            </a:r>
            <a:endParaRPr lang="en-US" altLang="ja-JP" sz="1400" dirty="0" smtClean="0"/>
          </a:p>
          <a:p>
            <a:r>
              <a:rPr kumimoji="1" lang="en-US" altLang="ja-JP" sz="1400" dirty="0" smtClean="0"/>
              <a:t>(</a:t>
            </a:r>
            <a:r>
              <a:rPr lang="en-US" altLang="ja-JP" sz="1400" dirty="0" smtClean="0"/>
              <a:t>Before</a:t>
            </a:r>
            <a:r>
              <a:rPr kumimoji="1" lang="en-US" altLang="ja-JP" sz="1400" dirty="0" smtClean="0"/>
              <a:t> L</a:t>
            </a:r>
            <a:r>
              <a:rPr kumimoji="1" lang="ja-JP" altLang="en-US" sz="1400" dirty="0" smtClean="0"/>
              <a:t>）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3225" y="116632"/>
            <a:ext cx="44070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VIN=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24V</a:t>
            </a:r>
            <a:r>
              <a:rPr kumimoji="1" lang="ja-JP" altLang="en-US" sz="1600" dirty="0" smtClean="0"/>
              <a:t>　　　　　　　　</a:t>
            </a:r>
            <a:r>
              <a:rPr kumimoji="1" lang="en-US" altLang="ja-JP" sz="1600" dirty="0" smtClean="0"/>
              <a:t>PKTH_DAC=30</a:t>
            </a:r>
          </a:p>
          <a:p>
            <a:r>
              <a:rPr lang="en-US" altLang="ja-JP" sz="1600" dirty="0" smtClean="0"/>
              <a:t>VLED=12V</a:t>
            </a:r>
            <a:r>
              <a:rPr lang="ja-JP" altLang="en-US" sz="1600" dirty="0" smtClean="0"/>
              <a:t>　　　　　　　</a:t>
            </a:r>
            <a:r>
              <a:rPr lang="en-US" altLang="ja-JP" sz="1600" dirty="0" smtClean="0"/>
              <a:t>TOFF=30</a:t>
            </a:r>
          </a:p>
          <a:p>
            <a:r>
              <a:rPr kumimoji="1" lang="en-US" altLang="ja-JP" sz="1600" dirty="0" smtClean="0"/>
              <a:t>MAXOFF=128</a:t>
            </a:r>
            <a:r>
              <a:rPr kumimoji="1" lang="ja-JP" altLang="en-US" sz="1600" dirty="0" smtClean="0"/>
              <a:t>　　　　　</a:t>
            </a:r>
            <a:r>
              <a:rPr lang="en-US" altLang="ja-JP" sz="1600" dirty="0" err="1" smtClean="0"/>
              <a:t>Rsense</a:t>
            </a:r>
            <a:r>
              <a:rPr lang="en-US" altLang="ja-JP" sz="1600" dirty="0" smtClean="0"/>
              <a:t>=0.15</a:t>
            </a:r>
            <a:endParaRPr kumimoji="1" lang="en-US" altLang="ja-JP" sz="16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17084" y="5877272"/>
            <a:ext cx="4407005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/>
              <a:t>Result</a:t>
            </a:r>
            <a:endParaRPr kumimoji="1" lang="en-US" altLang="ja-JP" sz="1600" b="1" dirty="0" smtClean="0"/>
          </a:p>
          <a:p>
            <a:r>
              <a:rPr lang="en-US" altLang="ja-JP" sz="1600" dirty="0" smtClean="0"/>
              <a:t>SW=450KHz duty=48% </a:t>
            </a:r>
            <a:r>
              <a:rPr lang="en-US" altLang="ja-JP" sz="1600" dirty="0" err="1" smtClean="0"/>
              <a:t>Vpk</a:t>
            </a:r>
            <a:r>
              <a:rPr lang="en-US" altLang="ja-JP" sz="1600" dirty="0" smtClean="0"/>
              <a:t>=24V</a:t>
            </a:r>
          </a:p>
          <a:p>
            <a:r>
              <a:rPr kumimoji="1" lang="en-US" altLang="ja-JP" sz="1600" dirty="0" smtClean="0"/>
              <a:t>ILED</a:t>
            </a:r>
            <a:r>
              <a:rPr lang="en-US" altLang="ja-JP" sz="1600" dirty="0" smtClean="0"/>
              <a:t>=145mA(Fluke DC </a:t>
            </a:r>
            <a:r>
              <a:rPr lang="ja-JP" altLang="en-US" sz="1600" dirty="0"/>
              <a:t> </a:t>
            </a:r>
            <a:r>
              <a:rPr lang="en-US" altLang="ja-JP" sz="1600" dirty="0" smtClean="0"/>
              <a:t>Amp</a:t>
            </a:r>
            <a:r>
              <a:rPr lang="ja-JP" altLang="en-US" sz="1600" dirty="0" smtClean="0"/>
              <a:t>）</a:t>
            </a:r>
            <a:r>
              <a:rPr lang="ja-JP" altLang="en-US" sz="1600" dirty="0" smtClean="0"/>
              <a:t>、</a:t>
            </a:r>
            <a:r>
              <a:rPr lang="en-US" altLang="ja-JP" sz="1600" b="1" dirty="0" err="1" smtClean="0"/>
              <a:t>Ipk-pk</a:t>
            </a:r>
            <a:r>
              <a:rPr lang="en-US" altLang="ja-JP" sz="1600" b="1" dirty="0" smtClean="0"/>
              <a:t>=140mA</a:t>
            </a:r>
            <a:endParaRPr kumimoji="1" lang="en-US" altLang="ja-JP" sz="1600" b="1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96136" y="332656"/>
            <a:ext cx="110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i="1" u="sng" dirty="0" smtClean="0"/>
              <a:t>Photo4</a:t>
            </a:r>
            <a:endParaRPr kumimoji="1" lang="ja-JP" altLang="en-US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326753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186</Words>
  <Application>Microsoft Office PowerPoint</Application>
  <PresentationFormat>画面に合わせる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16</cp:revision>
  <dcterms:created xsi:type="dcterms:W3CDTF">2018-07-27T04:15:47Z</dcterms:created>
  <dcterms:modified xsi:type="dcterms:W3CDTF">2018-08-01T09:10:28Z</dcterms:modified>
</cp:coreProperties>
</file>