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71" autoAdjust="0"/>
    <p:restoredTop sz="94660"/>
  </p:normalViewPr>
  <p:slideViewPr>
    <p:cSldViewPr snapToGrid="0">
      <p:cViewPr>
        <p:scale>
          <a:sx n="75" d="100"/>
          <a:sy n="75" d="100"/>
        </p:scale>
        <p:origin x="-750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9FB0-1459-4C53-8DC7-D4029C52BCFD}" type="datetimeFigureOut">
              <a:rPr lang="ko-KR" altLang="en-US" smtClean="0"/>
              <a:t>2018-04-11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A68A-B4ED-4386-AACC-3805F8471B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7426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9FB0-1459-4C53-8DC7-D4029C52BCFD}" type="datetimeFigureOut">
              <a:rPr lang="ko-KR" altLang="en-US" smtClean="0"/>
              <a:t>2018-04-11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A68A-B4ED-4386-AACC-3805F8471B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5912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9FB0-1459-4C53-8DC7-D4029C52BCFD}" type="datetimeFigureOut">
              <a:rPr lang="ko-KR" altLang="en-US" smtClean="0"/>
              <a:t>2018-04-11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A68A-B4ED-4386-AACC-3805F8471B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383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9FB0-1459-4C53-8DC7-D4029C52BCFD}" type="datetimeFigureOut">
              <a:rPr lang="ko-KR" altLang="en-US" smtClean="0"/>
              <a:t>2018-04-11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A68A-B4ED-4386-AACC-3805F8471B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1458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9FB0-1459-4C53-8DC7-D4029C52BCFD}" type="datetimeFigureOut">
              <a:rPr lang="ko-KR" altLang="en-US" smtClean="0"/>
              <a:t>2018-04-11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A68A-B4ED-4386-AACC-3805F8471B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579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9FB0-1459-4C53-8DC7-D4029C52BCFD}" type="datetimeFigureOut">
              <a:rPr lang="ko-KR" altLang="en-US" smtClean="0"/>
              <a:t>2018-04-11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A68A-B4ED-4386-AACC-3805F8471B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3437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9FB0-1459-4C53-8DC7-D4029C52BCFD}" type="datetimeFigureOut">
              <a:rPr lang="ko-KR" altLang="en-US" smtClean="0"/>
              <a:t>2018-04-11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A68A-B4ED-4386-AACC-3805F8471B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5221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9FB0-1459-4C53-8DC7-D4029C52BCFD}" type="datetimeFigureOut">
              <a:rPr lang="ko-KR" altLang="en-US" smtClean="0"/>
              <a:t>2018-04-11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A68A-B4ED-4386-AACC-3805F8471B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2833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9FB0-1459-4C53-8DC7-D4029C52BCFD}" type="datetimeFigureOut">
              <a:rPr lang="ko-KR" altLang="en-US" smtClean="0"/>
              <a:t>2018-04-11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A68A-B4ED-4386-AACC-3805F8471B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627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9FB0-1459-4C53-8DC7-D4029C52BCFD}" type="datetimeFigureOut">
              <a:rPr lang="ko-KR" altLang="en-US" smtClean="0"/>
              <a:t>2018-04-11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A68A-B4ED-4386-AACC-3805F8471B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186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9FB0-1459-4C53-8DC7-D4029C52BCFD}" type="datetimeFigureOut">
              <a:rPr lang="ko-KR" altLang="en-US" smtClean="0"/>
              <a:t>2018-04-11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6A68A-B4ED-4386-AACC-3805F8471B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0644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D9FB0-1459-4C53-8DC7-D4029C52BCFD}" type="datetimeFigureOut">
              <a:rPr lang="ko-KR" altLang="en-US" smtClean="0"/>
              <a:t>2018-04-11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6A68A-B4ED-4386-AACC-3805F8471B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1570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2"/>
          <a:srcRect l="27055" t="36709" r="6901" b="5093"/>
          <a:stretch/>
        </p:blipFill>
        <p:spPr>
          <a:xfrm>
            <a:off x="295917" y="590550"/>
            <a:ext cx="6248401" cy="3095626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95917" y="123825"/>
            <a:ext cx="5753947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Default </a:t>
            </a:r>
            <a:r>
              <a:rPr lang="en-US" altLang="ko-KR" b="1" dirty="0" smtClean="0"/>
              <a:t>gg</a:t>
            </a:r>
            <a:r>
              <a:rPr lang="ko-KR" altLang="en-US" b="1" dirty="0" smtClean="0"/>
              <a:t> </a:t>
            </a:r>
            <a:r>
              <a:rPr lang="en-US" altLang="ko-KR" b="1" dirty="0"/>
              <a:t>: </a:t>
            </a:r>
            <a:r>
              <a:rPr lang="en-US" altLang="ko-KR" b="1" dirty="0" smtClean="0"/>
              <a:t>bq78350_R1_v1_03_build_22.srec </a:t>
            </a:r>
            <a:r>
              <a:rPr lang="en-US" altLang="ko-KR" b="1" dirty="0" smtClean="0"/>
              <a:t>used</a:t>
            </a:r>
            <a:endParaRPr lang="ko-KR" altLang="en-US" b="1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501" y="1652104"/>
            <a:ext cx="5419725" cy="203407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67501" y="1235147"/>
            <a:ext cx="165840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Updated EDV</a:t>
            </a:r>
            <a:endParaRPr lang="ko-KR" altLang="en-US" b="1" dirty="0"/>
          </a:p>
        </p:txBody>
      </p:sp>
      <p:sp>
        <p:nvSpPr>
          <p:cNvPr id="9" name="오른쪽 화살표 8"/>
          <p:cNvSpPr/>
          <p:nvPr/>
        </p:nvSpPr>
        <p:spPr>
          <a:xfrm>
            <a:off x="6438900" y="1981200"/>
            <a:ext cx="228601" cy="68794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모서리가 둥근 직사각형 9"/>
          <p:cNvSpPr/>
          <p:nvPr/>
        </p:nvSpPr>
        <p:spPr>
          <a:xfrm>
            <a:off x="466725" y="2669140"/>
            <a:ext cx="5600700" cy="150260"/>
          </a:xfrm>
          <a:prstGeom prst="roundRect">
            <a:avLst/>
          </a:prstGeom>
          <a:noFill/>
          <a:ln w="28575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3571875" y="4122719"/>
            <a:ext cx="79172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/>
              <a:t>★ </a:t>
            </a:r>
            <a:r>
              <a:rPr lang="en-US" altLang="ko-KR" sz="1400" b="1" dirty="0" smtClean="0"/>
              <a:t>EDV </a:t>
            </a:r>
            <a:r>
              <a:rPr lang="en-US" altLang="ko-KR" sz="1400" b="1" dirty="0" smtClean="0"/>
              <a:t>change only and charging/discharging test</a:t>
            </a:r>
            <a:endParaRPr lang="en-US" altLang="ko-KR" sz="1400" b="1" dirty="0" smtClean="0"/>
          </a:p>
          <a:p>
            <a:r>
              <a:rPr lang="ko-KR" altLang="en-US" sz="1400" b="1" dirty="0" smtClean="0"/>
              <a:t>   </a:t>
            </a:r>
            <a:r>
              <a:rPr lang="en-US" altLang="ko-KR" sz="1400" b="1" dirty="0" smtClean="0"/>
              <a:t>Phenomenon</a:t>
            </a:r>
            <a:r>
              <a:rPr lang="ko-KR" altLang="en-US" sz="1400" b="1" dirty="0" smtClean="0"/>
              <a:t> </a:t>
            </a:r>
            <a:r>
              <a:rPr lang="en-US" altLang="ko-KR" sz="1400" b="1" dirty="0" smtClean="0"/>
              <a:t>: </a:t>
            </a:r>
            <a:r>
              <a:rPr lang="en-US" altLang="ko-KR" sz="1400" b="1" dirty="0" smtClean="0"/>
              <a:t>RSOC</a:t>
            </a:r>
            <a:r>
              <a:rPr lang="ko-KR" altLang="en-US" sz="1400" b="1" dirty="0" smtClean="0"/>
              <a:t> </a:t>
            </a:r>
            <a:r>
              <a:rPr lang="en-US" altLang="ko-KR" sz="1400" b="1" dirty="0" smtClean="0"/>
              <a:t>dropped</a:t>
            </a:r>
            <a:r>
              <a:rPr lang="ko-KR" altLang="en-US" sz="1400" b="1" dirty="0" smtClean="0"/>
              <a:t> </a:t>
            </a:r>
            <a:r>
              <a:rPr lang="en-US" altLang="ko-KR" sz="1400" b="1" dirty="0" smtClean="0"/>
              <a:t>25%-&gt;7%(battery low </a:t>
            </a:r>
            <a:r>
              <a:rPr lang="en-US" altLang="ko-KR" sz="1400" b="1" dirty="0" smtClean="0"/>
              <a:t>%)</a:t>
            </a:r>
            <a:endParaRPr lang="en-US" altLang="ko-KR" sz="1400" b="1" dirty="0" smtClean="0"/>
          </a:p>
          <a:p>
            <a:r>
              <a:rPr lang="en-US" altLang="ko-KR" sz="1400" b="1" dirty="0" smtClean="0"/>
              <a:t>   -&gt; </a:t>
            </a:r>
            <a:r>
              <a:rPr lang="en-US" altLang="ko-KR" sz="1400" b="1" dirty="0" smtClean="0"/>
              <a:t>RSOC is </a:t>
            </a:r>
            <a:r>
              <a:rPr lang="en-US" altLang="ko-KR" sz="1400" b="1" dirty="0" smtClean="0"/>
              <a:t>not updated on modified (</a:t>
            </a:r>
            <a:r>
              <a:rPr lang="en-US" altLang="ko-KR" sz="1400" b="1" dirty="0" smtClean="0"/>
              <a:t>Fixed) </a:t>
            </a:r>
            <a:r>
              <a:rPr lang="en-US" altLang="ko-KR" sz="1400" b="1" dirty="0" smtClean="0"/>
              <a:t>EDV2</a:t>
            </a:r>
            <a:r>
              <a:rPr lang="ko-KR" altLang="en-US" sz="1400" b="1" dirty="0" smtClean="0"/>
              <a:t> </a:t>
            </a:r>
            <a:r>
              <a:rPr lang="en-US" altLang="ko-KR" sz="1400" b="1" dirty="0" smtClean="0"/>
              <a:t>3250mV</a:t>
            </a:r>
            <a:endParaRPr lang="en-US" altLang="ko-KR" sz="1400" b="1" dirty="0" smtClean="0"/>
          </a:p>
          <a:p>
            <a:r>
              <a:rPr lang="en-US" altLang="ko-KR" sz="1400" b="1" dirty="0"/>
              <a:t> </a:t>
            </a:r>
            <a:r>
              <a:rPr lang="en-US" altLang="ko-KR" sz="1400" b="1" dirty="0" smtClean="0"/>
              <a:t> 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-&gt;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 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But instead, RSOC is updated when voltage is 3501mV which is Fixed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EDV2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3501mV in Default gg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 rotWithShape="1">
          <a:blip r:embed="rId4"/>
          <a:srcRect l="3272" t="35139" r="2400" b="46250"/>
          <a:stretch/>
        </p:blipFill>
        <p:spPr>
          <a:xfrm>
            <a:off x="3688179" y="5264401"/>
            <a:ext cx="8248650" cy="1276351"/>
          </a:xfrm>
          <a:prstGeom prst="rect">
            <a:avLst/>
          </a:prstGeom>
          <a:ln>
            <a:solidFill>
              <a:srgbClr val="FFC000"/>
            </a:solidFill>
          </a:ln>
        </p:spPr>
      </p:pic>
      <p:sp>
        <p:nvSpPr>
          <p:cNvPr id="14" name="타원 13"/>
          <p:cNvSpPr/>
          <p:nvPr/>
        </p:nvSpPr>
        <p:spPr>
          <a:xfrm>
            <a:off x="5534025" y="5976636"/>
            <a:ext cx="2092393" cy="266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8105775" y="3276599"/>
            <a:ext cx="4200525" cy="1809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327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2" y="507981"/>
            <a:ext cx="5017331" cy="9112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00" y="1600200"/>
            <a:ext cx="5477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CEDV Gauging configuration </a:t>
            </a:r>
            <a:r>
              <a:rPr lang="ko-KR" altLang="en-US" dirty="0" smtClean="0"/>
              <a:t>설정이 잘못 된 건지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38754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67</Words>
  <Application>Microsoft Office PowerPoint</Application>
  <PresentationFormat>Custom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Windows User</cp:lastModifiedBy>
  <cp:revision>6</cp:revision>
  <dcterms:created xsi:type="dcterms:W3CDTF">2018-04-05T08:12:25Z</dcterms:created>
  <dcterms:modified xsi:type="dcterms:W3CDTF">2018-04-12T03:18:40Z</dcterms:modified>
</cp:coreProperties>
</file>