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65" r:id="rId4"/>
    <p:sldId id="26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l.Zhu" initials="L" lastIdx="1" clrIdx="0">
    <p:extLst>
      <p:ext uri="{19B8F6BF-5375-455C-9EA6-DF929625EA0E}">
        <p15:presenceInfo xmlns:p15="http://schemas.microsoft.com/office/powerpoint/2012/main" userId="Leal.Zh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5574D-42D8-49B0-9BE9-9E535EC3638A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1927D-A540-463D-B972-3E18EDED5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67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1927D-A540-463D-B972-3E18EDED5B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37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DE2483-6172-4244-88B3-20E8480DE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A19A5A-98F5-482E-84AF-4DB8A2FB6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021FFC-09E7-493F-9CD4-9B235CD6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BEE716-7236-49DC-A017-131C3FAB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FC81BD-1212-46C1-9452-75D1ECD9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3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609E4-931F-44E0-B507-389BC50B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8F6A99-AC7D-4E75-852A-0DBA0E81E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3C9FD9-F6CF-4101-9BC7-1FF8221D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AD3C5F-0B64-4AD6-8A1D-C2DA9B5F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337B23-65EA-47BA-8187-C14076E1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86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D3B68D-B9AD-4948-AAF3-B948366B9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DCABCA-ABAC-4E1B-A81B-6A476E071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DD40A1-126C-4AC4-87CB-53F942D6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A7B9D2-F23E-401B-8280-F199CDFF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956210-B2E1-45F7-B232-FA6CC048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60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2295D-C853-4AF6-A49F-8B4862A3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F26FD7-34DF-4712-8DB7-C2C70EDA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141B53-DFA2-4198-BDA5-41298688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2D013-655F-4AD6-9A03-07B4A876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F1D7C-56B4-4F89-B617-42D3F727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78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BCA42-1DDF-4FE3-AF83-AB4A4581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269711-3B62-4E7F-AA19-9647510C7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773D4-774A-476F-B466-70A36AF9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F0672C-95C5-434E-8B52-FD2A8CE6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5723D-6F64-44C3-AE47-4C70A223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D17D6-244D-4C63-88C4-BBB0C2D6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2EBC2B-1721-4840-B796-DB51A88B5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F534F5-0E88-46FF-B7C8-E56CFC7BA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D18337-E880-4B24-BF71-AE2C0D92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9CEEF3-14EF-4B83-893F-53E77FA2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BED6A-A526-483C-9514-C1E533BB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22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258CC-392F-47DA-A2DA-799BAD9B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84F352-D25A-47A8-B4FB-961F80B0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654EB7-6F77-4DC4-9202-06F9AF658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8DAAAF-0832-49D3-80C8-D59DFAD95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F82D04-35D8-4EB4-9EEF-EEEEEB6A4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8CC54F-E305-4F67-8D16-884BDC4D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5657C0-9AC1-4C16-A92C-E56C19CF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065158-96B5-40FF-95EA-5C5D9832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0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31FFB-BD50-4AC5-8244-235CFAB5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7ACD48-0CD7-451D-8EBC-39AB1D57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17ADB8-F12A-4E93-9804-C4C6568F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2E77BE-18BE-4450-B03A-75101114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81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38CD2D-E799-478F-AD1D-02E78DF8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62DB3A-4ED9-4C9C-8826-F1F181D4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8F8C21-BB78-4232-9FAC-8883EC50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35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D8C94-70AC-4875-B7C4-61EFB7A3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91A8A-7BC7-4EB6-BB8A-E07A91E82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EC7832-AAE1-44A6-803F-D1EEFFB23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0800A3-F914-44DA-9CE2-0E860F7D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64427E-4DF5-425B-93FF-7A3521DE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0317A6-E59B-443F-A14D-80A2D370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71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A6001B-3C77-457D-87EC-7D34F88C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74E77D-7F4B-453D-9BF4-04BE6D1A6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6E573A-CAF9-4E2B-B467-CE7BBDE75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68705D-448B-4757-A1B7-5E51B257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D9EED3-5878-4CCA-819D-866BFDA0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59FDD3-1552-4057-B547-6875ABDE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32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5471657-EF96-44DC-A2E0-C76BB63A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6B7367-EB95-49FF-B16E-DBD6E89C1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85F42-5D3A-4134-9302-63CF15249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124C-CC99-4FA6-93CF-2CC53039F3C2}" type="datetimeFigureOut">
              <a:rPr lang="zh-CN" altLang="en-US" smtClean="0"/>
              <a:t>2020/1/17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93568A-E2F6-47BC-9F2E-E47994D0A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E06D93-F845-4049-9ED1-93AA09136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8E22-8859-4E1C-AA38-015482216F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4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>
            <a:extLst>
              <a:ext uri="{FF2B5EF4-FFF2-40B4-BE49-F238E27FC236}">
                <a16:creationId xmlns:a16="http://schemas.microsoft.com/office/drawing/2014/main" id="{2C010D4A-A7ED-4865-87FC-545975361BA8}"/>
              </a:ext>
            </a:extLst>
          </p:cNvPr>
          <p:cNvSpPr txBox="1"/>
          <p:nvPr/>
        </p:nvSpPr>
        <p:spPr>
          <a:xfrm>
            <a:off x="0" y="2445979"/>
            <a:ext cx="12191999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/>
              <a:t>140-0573 </a:t>
            </a:r>
            <a:r>
              <a:rPr lang="zh-CN" altLang="en-US" sz="4800" b="1" dirty="0"/>
              <a:t>锡珠不良</a:t>
            </a:r>
            <a:endParaRPr lang="en-US" altLang="zh-CN" sz="4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2357454-C4FB-45F3-A131-5A01EDCB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1" y="138779"/>
            <a:ext cx="1686603" cy="7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9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2357454-C4FB-45F3-A131-5A01EDCB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1" y="138779"/>
            <a:ext cx="1686603" cy="7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C010D4A-A7ED-4865-87FC-545975361BA8}"/>
              </a:ext>
            </a:extLst>
          </p:cNvPr>
          <p:cNvSpPr txBox="1"/>
          <p:nvPr/>
        </p:nvSpPr>
        <p:spPr>
          <a:xfrm>
            <a:off x="2156307" y="345019"/>
            <a:ext cx="415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一、不良想象</a:t>
            </a:r>
            <a:endParaRPr lang="en-US" altLang="zh-CN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C010D4A-A7ED-4865-87FC-545975361BA8}"/>
              </a:ext>
            </a:extLst>
          </p:cNvPr>
          <p:cNvSpPr txBox="1"/>
          <p:nvPr/>
        </p:nvSpPr>
        <p:spPr>
          <a:xfrm>
            <a:off x="1691909" y="5815864"/>
            <a:ext cx="555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锡膏从焊盘挤出形成锡珠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1918B1-B50F-472D-981A-D8495EF51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t="7286" r="40507" b="2024"/>
          <a:stretch/>
        </p:blipFill>
        <p:spPr>
          <a:xfrm>
            <a:off x="1607891" y="1133731"/>
            <a:ext cx="4502131" cy="4267828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2F640238-43A2-4A64-A23D-8E82AF6F08A1}"/>
              </a:ext>
            </a:extLst>
          </p:cNvPr>
          <p:cNvSpPr/>
          <p:nvPr/>
        </p:nvSpPr>
        <p:spPr>
          <a:xfrm>
            <a:off x="2724346" y="3657600"/>
            <a:ext cx="2158739" cy="5038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83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2357454-C4FB-45F3-A131-5A01EDCB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1" y="138779"/>
            <a:ext cx="1686603" cy="7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D479F75-24D1-4241-A30A-962D96792F32}"/>
              </a:ext>
            </a:extLst>
          </p:cNvPr>
          <p:cNvSpPr txBox="1"/>
          <p:nvPr/>
        </p:nvSpPr>
        <p:spPr>
          <a:xfrm>
            <a:off x="2230911" y="291623"/>
            <a:ext cx="415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二、两种物料焊盘对比</a:t>
            </a:r>
            <a:endParaRPr lang="en-US" altLang="zh-CN" sz="28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9197334-4CAA-4AE1-BE63-3BF8C98F4C19}"/>
              </a:ext>
            </a:extLst>
          </p:cNvPr>
          <p:cNvSpPr txBox="1"/>
          <p:nvPr/>
        </p:nvSpPr>
        <p:spPr>
          <a:xfrm>
            <a:off x="1633543" y="795030"/>
            <a:ext cx="231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之前物料焊盘设计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434E291-2DB4-4908-8ED1-B6A938301973}"/>
              </a:ext>
            </a:extLst>
          </p:cNvPr>
          <p:cNvSpPr txBox="1"/>
          <p:nvPr/>
        </p:nvSpPr>
        <p:spPr>
          <a:xfrm>
            <a:off x="7748998" y="795030"/>
            <a:ext cx="231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现在物料焊盘设计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4788878-CEC7-435D-B53A-32E582103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40996" r="51553" b="-283"/>
          <a:stretch/>
        </p:blipFill>
        <p:spPr>
          <a:xfrm>
            <a:off x="6588771" y="1160339"/>
            <a:ext cx="4474193" cy="379897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8651D99-E8BB-4B5C-BA20-E6A63D947D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38238" r="49767"/>
          <a:stretch/>
        </p:blipFill>
        <p:spPr>
          <a:xfrm>
            <a:off x="608606" y="1170067"/>
            <a:ext cx="4702696" cy="37989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1D14E1A-D343-46D0-92D0-16DD4BC802F9}"/>
              </a:ext>
            </a:extLst>
          </p:cNvPr>
          <p:cNvSpPr txBox="1"/>
          <p:nvPr/>
        </p:nvSpPr>
        <p:spPr>
          <a:xfrm>
            <a:off x="460698" y="5207531"/>
            <a:ext cx="538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之前的焊盘设计周边有槽，并且两个焊盘之间</a:t>
            </a: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zh-CN" altLang="en-US" sz="2000" dirty="0">
                <a:solidFill>
                  <a:srgbClr val="0070C0"/>
                </a:solidFill>
              </a:rPr>
              <a:t>的</a:t>
            </a:r>
            <a:r>
              <a:rPr lang="en-US" altLang="zh-CN" sz="2000" dirty="0">
                <a:solidFill>
                  <a:srgbClr val="0070C0"/>
                </a:solidFill>
              </a:rPr>
              <a:t>PCB</a:t>
            </a:r>
            <a:r>
              <a:rPr lang="zh-CN" altLang="en-US" sz="2000" dirty="0">
                <a:solidFill>
                  <a:srgbClr val="0070C0"/>
                </a:solidFill>
              </a:rPr>
              <a:t>基材要比焊盘要高一些，这样锡膏回流后就不会被挤压出来。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6154A35-07E3-411B-B73C-085F401F770A}"/>
              </a:ext>
            </a:extLst>
          </p:cNvPr>
          <p:cNvSpPr txBox="1"/>
          <p:nvPr/>
        </p:nvSpPr>
        <p:spPr>
          <a:xfrm>
            <a:off x="6345677" y="5189829"/>
            <a:ext cx="538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现在的焊盘设计周边没有槽，并且焊盘与的</a:t>
            </a:r>
            <a:r>
              <a:rPr lang="en-US" altLang="zh-CN" sz="2000" dirty="0">
                <a:solidFill>
                  <a:srgbClr val="0070C0"/>
                </a:solidFill>
              </a:rPr>
              <a:t>PCB</a:t>
            </a:r>
            <a:r>
              <a:rPr lang="zh-CN" altLang="en-US" sz="2000" dirty="0">
                <a:solidFill>
                  <a:srgbClr val="0070C0"/>
                </a:solidFill>
              </a:rPr>
              <a:t>基材相平，这样锡膏回流后很容易被挤压出来。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F715EA9-18C7-4790-A77F-A80FA77FDC90}"/>
              </a:ext>
            </a:extLst>
          </p:cNvPr>
          <p:cNvSpPr txBox="1"/>
          <p:nvPr/>
        </p:nvSpPr>
        <p:spPr>
          <a:xfrm>
            <a:off x="820576" y="6174396"/>
            <a:ext cx="1055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之前的物料从来没有锡珠不良，这次来的料锡珠产生不良超过</a:t>
            </a:r>
            <a:r>
              <a:rPr lang="en-US" altLang="zh-CN" sz="2800" dirty="0"/>
              <a:t>90%</a:t>
            </a:r>
            <a:r>
              <a:rPr lang="zh-CN" altLang="en-US" sz="2800" dirty="0"/>
              <a:t>。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97332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2357454-C4FB-45F3-A131-5A01EDCB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1" y="138779"/>
            <a:ext cx="1686603" cy="7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631FE60-5044-47D4-99E7-1E4789410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34" y="1563396"/>
            <a:ext cx="1073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3600" dirty="0">
                <a:latin typeface="Times New Roman" panose="02020603050405020304" pitchFamily="18" charset="0"/>
                <a:ea typeface="Arial Unicode MS" pitchFamily="34" charset="-122"/>
              </a:rPr>
              <a:t>Thank You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03B2979C-097F-4742-8822-1DF4E2839B13}"/>
              </a:ext>
            </a:extLst>
          </p:cNvPr>
          <p:cNvGrpSpPr>
            <a:grpSpLocks/>
          </p:cNvGrpSpPr>
          <p:nvPr/>
        </p:nvGrpSpPr>
        <p:grpSpPr bwMode="auto">
          <a:xfrm>
            <a:off x="3391694" y="2752461"/>
            <a:ext cx="5408612" cy="2449512"/>
            <a:chOff x="1474" y="1616"/>
            <a:chExt cx="2676" cy="1360"/>
          </a:xfrm>
        </p:grpSpPr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529235CC-FA81-44D9-9D43-FDBA57F673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74" y="1616"/>
              <a:ext cx="267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CE9B59-20DF-4CD0-82E0-8535FEF42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22"/>
              <a:ext cx="1176" cy="992"/>
            </a:xfrm>
            <a:custGeom>
              <a:avLst/>
              <a:gdLst>
                <a:gd name="T0" fmla="*/ 1645 w 2354"/>
                <a:gd name="T1" fmla="*/ 314 h 1986"/>
                <a:gd name="T2" fmla="*/ 1652 w 2354"/>
                <a:gd name="T3" fmla="*/ 242 h 1986"/>
                <a:gd name="T4" fmla="*/ 1649 w 2354"/>
                <a:gd name="T5" fmla="*/ 163 h 1986"/>
                <a:gd name="T6" fmla="*/ 1631 w 2354"/>
                <a:gd name="T7" fmla="*/ 108 h 1986"/>
                <a:gd name="T8" fmla="*/ 1607 w 2354"/>
                <a:gd name="T9" fmla="*/ 76 h 1986"/>
                <a:gd name="T10" fmla="*/ 1579 w 2354"/>
                <a:gd name="T11" fmla="*/ 53 h 1986"/>
                <a:gd name="T12" fmla="*/ 1537 w 2354"/>
                <a:gd name="T13" fmla="*/ 37 h 1986"/>
                <a:gd name="T14" fmla="*/ 1453 w 2354"/>
                <a:gd name="T15" fmla="*/ 37 h 1986"/>
                <a:gd name="T16" fmla="*/ 1353 w 2354"/>
                <a:gd name="T17" fmla="*/ 25 h 1986"/>
                <a:gd name="T18" fmla="*/ 1302 w 2354"/>
                <a:gd name="T19" fmla="*/ 15 h 1986"/>
                <a:gd name="T20" fmla="*/ 1252 w 2354"/>
                <a:gd name="T21" fmla="*/ 7 h 1986"/>
                <a:gd name="T22" fmla="*/ 1183 w 2354"/>
                <a:gd name="T23" fmla="*/ 0 h 1986"/>
                <a:gd name="T24" fmla="*/ 1102 w 2354"/>
                <a:gd name="T25" fmla="*/ 9 h 1986"/>
                <a:gd name="T26" fmla="*/ 958 w 2354"/>
                <a:gd name="T27" fmla="*/ 53 h 1986"/>
                <a:gd name="T28" fmla="*/ 786 w 2354"/>
                <a:gd name="T29" fmla="*/ 129 h 1986"/>
                <a:gd name="T30" fmla="*/ 666 w 2354"/>
                <a:gd name="T31" fmla="*/ 196 h 1986"/>
                <a:gd name="T32" fmla="*/ 545 w 2354"/>
                <a:gd name="T33" fmla="*/ 224 h 1986"/>
                <a:gd name="T34" fmla="*/ 418 w 2354"/>
                <a:gd name="T35" fmla="*/ 276 h 1986"/>
                <a:gd name="T36" fmla="*/ 310 w 2354"/>
                <a:gd name="T37" fmla="*/ 326 h 1986"/>
                <a:gd name="T38" fmla="*/ 0 w 2354"/>
                <a:gd name="T39" fmla="*/ 1473 h 1986"/>
                <a:gd name="T40" fmla="*/ 135 w 2354"/>
                <a:gd name="T41" fmla="*/ 1551 h 1986"/>
                <a:gd name="T42" fmla="*/ 273 w 2354"/>
                <a:gd name="T43" fmla="*/ 1664 h 1986"/>
                <a:gd name="T44" fmla="*/ 370 w 2354"/>
                <a:gd name="T45" fmla="*/ 1704 h 1986"/>
                <a:gd name="T46" fmla="*/ 545 w 2354"/>
                <a:gd name="T47" fmla="*/ 1749 h 1986"/>
                <a:gd name="T48" fmla="*/ 708 w 2354"/>
                <a:gd name="T49" fmla="*/ 1749 h 1986"/>
                <a:gd name="T50" fmla="*/ 816 w 2354"/>
                <a:gd name="T51" fmla="*/ 1749 h 1986"/>
                <a:gd name="T52" fmla="*/ 909 w 2354"/>
                <a:gd name="T53" fmla="*/ 1789 h 1986"/>
                <a:gd name="T54" fmla="*/ 988 w 2354"/>
                <a:gd name="T55" fmla="*/ 1851 h 1986"/>
                <a:gd name="T56" fmla="*/ 1096 w 2354"/>
                <a:gd name="T57" fmla="*/ 1845 h 1986"/>
                <a:gd name="T58" fmla="*/ 1217 w 2354"/>
                <a:gd name="T59" fmla="*/ 1829 h 1986"/>
                <a:gd name="T60" fmla="*/ 1240 w 2354"/>
                <a:gd name="T61" fmla="*/ 1833 h 1986"/>
                <a:gd name="T62" fmla="*/ 1368 w 2354"/>
                <a:gd name="T63" fmla="*/ 1895 h 1986"/>
                <a:gd name="T64" fmla="*/ 1471 w 2354"/>
                <a:gd name="T65" fmla="*/ 1924 h 1986"/>
                <a:gd name="T66" fmla="*/ 1579 w 2354"/>
                <a:gd name="T67" fmla="*/ 1974 h 1986"/>
                <a:gd name="T68" fmla="*/ 1658 w 2354"/>
                <a:gd name="T69" fmla="*/ 1986 h 1986"/>
                <a:gd name="T70" fmla="*/ 1736 w 2354"/>
                <a:gd name="T71" fmla="*/ 1986 h 1986"/>
                <a:gd name="T72" fmla="*/ 1788 w 2354"/>
                <a:gd name="T73" fmla="*/ 1974 h 1986"/>
                <a:gd name="T74" fmla="*/ 1833 w 2354"/>
                <a:gd name="T75" fmla="*/ 1946 h 1986"/>
                <a:gd name="T76" fmla="*/ 1863 w 2354"/>
                <a:gd name="T77" fmla="*/ 1913 h 1986"/>
                <a:gd name="T78" fmla="*/ 1882 w 2354"/>
                <a:gd name="T79" fmla="*/ 1873 h 1986"/>
                <a:gd name="T80" fmla="*/ 1876 w 2354"/>
                <a:gd name="T81" fmla="*/ 1839 h 1986"/>
                <a:gd name="T82" fmla="*/ 1944 w 2354"/>
                <a:gd name="T83" fmla="*/ 1861 h 1986"/>
                <a:gd name="T84" fmla="*/ 1988 w 2354"/>
                <a:gd name="T85" fmla="*/ 1860 h 1986"/>
                <a:gd name="T86" fmla="*/ 2046 w 2354"/>
                <a:gd name="T87" fmla="*/ 1839 h 1986"/>
                <a:gd name="T88" fmla="*/ 2095 w 2354"/>
                <a:gd name="T89" fmla="*/ 1811 h 1986"/>
                <a:gd name="T90" fmla="*/ 2119 w 2354"/>
                <a:gd name="T91" fmla="*/ 1789 h 1986"/>
                <a:gd name="T92" fmla="*/ 2143 w 2354"/>
                <a:gd name="T93" fmla="*/ 1760 h 1986"/>
                <a:gd name="T94" fmla="*/ 2166 w 2354"/>
                <a:gd name="T95" fmla="*/ 1698 h 1986"/>
                <a:gd name="T96" fmla="*/ 2173 w 2354"/>
                <a:gd name="T97" fmla="*/ 1642 h 1986"/>
                <a:gd name="T98" fmla="*/ 2166 w 2354"/>
                <a:gd name="T99" fmla="*/ 1597 h 1986"/>
                <a:gd name="T100" fmla="*/ 2149 w 2354"/>
                <a:gd name="T101" fmla="*/ 1597 h 1986"/>
                <a:gd name="T102" fmla="*/ 2203 w 2354"/>
                <a:gd name="T103" fmla="*/ 1583 h 1986"/>
                <a:gd name="T104" fmla="*/ 2246 w 2354"/>
                <a:gd name="T105" fmla="*/ 1572 h 1986"/>
                <a:gd name="T106" fmla="*/ 2281 w 2354"/>
                <a:gd name="T107" fmla="*/ 1551 h 1986"/>
                <a:gd name="T108" fmla="*/ 2317 w 2354"/>
                <a:gd name="T109" fmla="*/ 1514 h 1986"/>
                <a:gd name="T110" fmla="*/ 2336 w 2354"/>
                <a:gd name="T111" fmla="*/ 1479 h 1986"/>
                <a:gd name="T112" fmla="*/ 2347 w 2354"/>
                <a:gd name="T113" fmla="*/ 1445 h 1986"/>
                <a:gd name="T114" fmla="*/ 2354 w 2354"/>
                <a:gd name="T115" fmla="*/ 1381 h 1986"/>
                <a:gd name="T116" fmla="*/ 2347 w 2354"/>
                <a:gd name="T117" fmla="*/ 1330 h 1986"/>
                <a:gd name="T118" fmla="*/ 2324 w 2354"/>
                <a:gd name="T119" fmla="*/ 1268 h 1986"/>
                <a:gd name="T120" fmla="*/ 2300 w 2354"/>
                <a:gd name="T121" fmla="*/ 1246 h 1986"/>
                <a:gd name="T122" fmla="*/ 2166 w 2354"/>
                <a:gd name="T123" fmla="*/ 1256 h 1986"/>
                <a:gd name="T124" fmla="*/ 1645 w 2354"/>
                <a:gd name="T125" fmla="*/ 314 h 19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54"/>
                <a:gd name="T190" fmla="*/ 0 h 1986"/>
                <a:gd name="T191" fmla="*/ 2354 w 2354"/>
                <a:gd name="T192" fmla="*/ 1986 h 19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54" h="1986">
                  <a:moveTo>
                    <a:pt x="1645" y="314"/>
                  </a:moveTo>
                  <a:lnTo>
                    <a:pt x="1652" y="242"/>
                  </a:lnTo>
                  <a:lnTo>
                    <a:pt x="1649" y="163"/>
                  </a:lnTo>
                  <a:lnTo>
                    <a:pt x="1631" y="108"/>
                  </a:lnTo>
                  <a:lnTo>
                    <a:pt x="1607" y="76"/>
                  </a:lnTo>
                  <a:lnTo>
                    <a:pt x="1579" y="53"/>
                  </a:lnTo>
                  <a:lnTo>
                    <a:pt x="1537" y="37"/>
                  </a:lnTo>
                  <a:lnTo>
                    <a:pt x="1453" y="37"/>
                  </a:lnTo>
                  <a:lnTo>
                    <a:pt x="1353" y="25"/>
                  </a:lnTo>
                  <a:lnTo>
                    <a:pt x="1302" y="15"/>
                  </a:lnTo>
                  <a:lnTo>
                    <a:pt x="1252" y="7"/>
                  </a:lnTo>
                  <a:lnTo>
                    <a:pt x="1183" y="0"/>
                  </a:lnTo>
                  <a:lnTo>
                    <a:pt x="1102" y="9"/>
                  </a:lnTo>
                  <a:lnTo>
                    <a:pt x="958" y="53"/>
                  </a:lnTo>
                  <a:lnTo>
                    <a:pt x="786" y="129"/>
                  </a:lnTo>
                  <a:lnTo>
                    <a:pt x="666" y="196"/>
                  </a:lnTo>
                  <a:lnTo>
                    <a:pt x="545" y="224"/>
                  </a:lnTo>
                  <a:lnTo>
                    <a:pt x="418" y="276"/>
                  </a:lnTo>
                  <a:lnTo>
                    <a:pt x="310" y="326"/>
                  </a:lnTo>
                  <a:lnTo>
                    <a:pt x="0" y="1473"/>
                  </a:lnTo>
                  <a:lnTo>
                    <a:pt x="135" y="1551"/>
                  </a:lnTo>
                  <a:lnTo>
                    <a:pt x="273" y="1664"/>
                  </a:lnTo>
                  <a:lnTo>
                    <a:pt x="370" y="1704"/>
                  </a:lnTo>
                  <a:lnTo>
                    <a:pt x="545" y="1749"/>
                  </a:lnTo>
                  <a:lnTo>
                    <a:pt x="708" y="1749"/>
                  </a:lnTo>
                  <a:lnTo>
                    <a:pt x="816" y="1749"/>
                  </a:lnTo>
                  <a:lnTo>
                    <a:pt x="909" y="1789"/>
                  </a:lnTo>
                  <a:lnTo>
                    <a:pt x="988" y="1851"/>
                  </a:lnTo>
                  <a:lnTo>
                    <a:pt x="1096" y="1845"/>
                  </a:lnTo>
                  <a:lnTo>
                    <a:pt x="1217" y="1829"/>
                  </a:lnTo>
                  <a:lnTo>
                    <a:pt x="1240" y="1833"/>
                  </a:lnTo>
                  <a:lnTo>
                    <a:pt x="1368" y="1895"/>
                  </a:lnTo>
                  <a:lnTo>
                    <a:pt x="1471" y="1924"/>
                  </a:lnTo>
                  <a:lnTo>
                    <a:pt x="1579" y="1974"/>
                  </a:lnTo>
                  <a:lnTo>
                    <a:pt x="1658" y="1986"/>
                  </a:lnTo>
                  <a:lnTo>
                    <a:pt x="1736" y="1986"/>
                  </a:lnTo>
                  <a:lnTo>
                    <a:pt x="1788" y="1974"/>
                  </a:lnTo>
                  <a:lnTo>
                    <a:pt x="1833" y="1946"/>
                  </a:lnTo>
                  <a:lnTo>
                    <a:pt x="1863" y="1913"/>
                  </a:lnTo>
                  <a:lnTo>
                    <a:pt x="1882" y="1873"/>
                  </a:lnTo>
                  <a:lnTo>
                    <a:pt x="1876" y="1839"/>
                  </a:lnTo>
                  <a:lnTo>
                    <a:pt x="1944" y="1861"/>
                  </a:lnTo>
                  <a:lnTo>
                    <a:pt x="1988" y="1860"/>
                  </a:lnTo>
                  <a:lnTo>
                    <a:pt x="2046" y="1839"/>
                  </a:lnTo>
                  <a:lnTo>
                    <a:pt x="2095" y="1811"/>
                  </a:lnTo>
                  <a:lnTo>
                    <a:pt x="2119" y="1789"/>
                  </a:lnTo>
                  <a:lnTo>
                    <a:pt x="2143" y="1760"/>
                  </a:lnTo>
                  <a:lnTo>
                    <a:pt x="2166" y="1698"/>
                  </a:lnTo>
                  <a:lnTo>
                    <a:pt x="2173" y="1642"/>
                  </a:lnTo>
                  <a:lnTo>
                    <a:pt x="2166" y="1597"/>
                  </a:lnTo>
                  <a:lnTo>
                    <a:pt x="2149" y="1597"/>
                  </a:lnTo>
                  <a:lnTo>
                    <a:pt x="2203" y="1583"/>
                  </a:lnTo>
                  <a:lnTo>
                    <a:pt x="2246" y="1572"/>
                  </a:lnTo>
                  <a:lnTo>
                    <a:pt x="2281" y="1551"/>
                  </a:lnTo>
                  <a:lnTo>
                    <a:pt x="2317" y="1514"/>
                  </a:lnTo>
                  <a:lnTo>
                    <a:pt x="2336" y="1479"/>
                  </a:lnTo>
                  <a:lnTo>
                    <a:pt x="2347" y="1445"/>
                  </a:lnTo>
                  <a:lnTo>
                    <a:pt x="2354" y="1381"/>
                  </a:lnTo>
                  <a:lnTo>
                    <a:pt x="2347" y="1330"/>
                  </a:lnTo>
                  <a:lnTo>
                    <a:pt x="2324" y="1268"/>
                  </a:lnTo>
                  <a:lnTo>
                    <a:pt x="2300" y="1246"/>
                  </a:lnTo>
                  <a:lnTo>
                    <a:pt x="2166" y="1256"/>
                  </a:lnTo>
                  <a:lnTo>
                    <a:pt x="1645" y="31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C5BB45E1-D0B3-4737-8BDF-9352A634B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3" y="2381"/>
              <a:ext cx="605" cy="429"/>
              <a:chOff x="2143" y="2381"/>
              <a:chExt cx="605" cy="429"/>
            </a:xfrm>
          </p:grpSpPr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963C5C7D-4D3E-403A-B3E0-F1BE085E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381"/>
                <a:ext cx="540" cy="404"/>
              </a:xfrm>
              <a:custGeom>
                <a:avLst/>
                <a:gdLst>
                  <a:gd name="T0" fmla="*/ 18 w 1082"/>
                  <a:gd name="T1" fmla="*/ 0 h 808"/>
                  <a:gd name="T2" fmla="*/ 139 w 1082"/>
                  <a:gd name="T3" fmla="*/ 131 h 808"/>
                  <a:gd name="T4" fmla="*/ 259 w 1082"/>
                  <a:gd name="T5" fmla="*/ 260 h 808"/>
                  <a:gd name="T6" fmla="*/ 417 w 1082"/>
                  <a:gd name="T7" fmla="*/ 406 h 808"/>
                  <a:gd name="T8" fmla="*/ 494 w 1082"/>
                  <a:gd name="T9" fmla="*/ 429 h 808"/>
                  <a:gd name="T10" fmla="*/ 550 w 1082"/>
                  <a:gd name="T11" fmla="*/ 423 h 808"/>
                  <a:gd name="T12" fmla="*/ 610 w 1082"/>
                  <a:gd name="T13" fmla="*/ 463 h 808"/>
                  <a:gd name="T14" fmla="*/ 679 w 1082"/>
                  <a:gd name="T15" fmla="*/ 543 h 808"/>
                  <a:gd name="T16" fmla="*/ 810 w 1082"/>
                  <a:gd name="T17" fmla="*/ 611 h 808"/>
                  <a:gd name="T18" fmla="*/ 961 w 1082"/>
                  <a:gd name="T19" fmla="*/ 673 h 808"/>
                  <a:gd name="T20" fmla="*/ 1064 w 1082"/>
                  <a:gd name="T21" fmla="*/ 736 h 808"/>
                  <a:gd name="T22" fmla="*/ 1082 w 1082"/>
                  <a:gd name="T23" fmla="*/ 808 h 808"/>
                  <a:gd name="T24" fmla="*/ 513 w 1082"/>
                  <a:gd name="T25" fmla="*/ 567 h 808"/>
                  <a:gd name="T26" fmla="*/ 464 w 1082"/>
                  <a:gd name="T27" fmla="*/ 595 h 808"/>
                  <a:gd name="T28" fmla="*/ 363 w 1082"/>
                  <a:gd name="T29" fmla="*/ 549 h 808"/>
                  <a:gd name="T30" fmla="*/ 320 w 1082"/>
                  <a:gd name="T31" fmla="*/ 457 h 808"/>
                  <a:gd name="T32" fmla="*/ 0 w 1082"/>
                  <a:gd name="T33" fmla="*/ 119 h 808"/>
                  <a:gd name="T34" fmla="*/ 18 w 1082"/>
                  <a:gd name="T35" fmla="*/ 0 h 8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82"/>
                  <a:gd name="T55" fmla="*/ 0 h 808"/>
                  <a:gd name="T56" fmla="*/ 1082 w 1082"/>
                  <a:gd name="T57" fmla="*/ 808 h 8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82" h="808">
                    <a:moveTo>
                      <a:pt x="18" y="0"/>
                    </a:moveTo>
                    <a:lnTo>
                      <a:pt x="139" y="131"/>
                    </a:lnTo>
                    <a:lnTo>
                      <a:pt x="259" y="260"/>
                    </a:lnTo>
                    <a:lnTo>
                      <a:pt x="417" y="406"/>
                    </a:lnTo>
                    <a:lnTo>
                      <a:pt x="494" y="429"/>
                    </a:lnTo>
                    <a:lnTo>
                      <a:pt x="550" y="423"/>
                    </a:lnTo>
                    <a:lnTo>
                      <a:pt x="610" y="463"/>
                    </a:lnTo>
                    <a:lnTo>
                      <a:pt x="679" y="543"/>
                    </a:lnTo>
                    <a:lnTo>
                      <a:pt x="810" y="611"/>
                    </a:lnTo>
                    <a:lnTo>
                      <a:pt x="961" y="673"/>
                    </a:lnTo>
                    <a:lnTo>
                      <a:pt x="1064" y="736"/>
                    </a:lnTo>
                    <a:lnTo>
                      <a:pt x="1082" y="808"/>
                    </a:lnTo>
                    <a:lnTo>
                      <a:pt x="513" y="567"/>
                    </a:lnTo>
                    <a:lnTo>
                      <a:pt x="464" y="595"/>
                    </a:lnTo>
                    <a:lnTo>
                      <a:pt x="363" y="549"/>
                    </a:lnTo>
                    <a:lnTo>
                      <a:pt x="320" y="457"/>
                    </a:lnTo>
                    <a:lnTo>
                      <a:pt x="0" y="1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/>
                <a:endParaRPr lang="zh-CN" altLang="en-US">
                  <a:solidFill>
                    <a:srgbClr val="003896"/>
                  </a:solidFill>
                  <a:ea typeface="Arial Unicode MS" pitchFamily="34" charset="-122"/>
                </a:endParaRPr>
              </a:p>
            </p:txBody>
          </p:sp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112A343F-D110-476F-AE7C-BD3C1448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2543"/>
                <a:ext cx="440" cy="267"/>
              </a:xfrm>
              <a:custGeom>
                <a:avLst/>
                <a:gdLst>
                  <a:gd name="T0" fmla="*/ 76 w 878"/>
                  <a:gd name="T1" fmla="*/ 0 h 534"/>
                  <a:gd name="T2" fmla="*/ 120 w 878"/>
                  <a:gd name="T3" fmla="*/ 44 h 534"/>
                  <a:gd name="T4" fmla="*/ 170 w 878"/>
                  <a:gd name="T5" fmla="*/ 101 h 534"/>
                  <a:gd name="T6" fmla="*/ 243 w 878"/>
                  <a:gd name="T7" fmla="*/ 156 h 534"/>
                  <a:gd name="T8" fmla="*/ 316 w 878"/>
                  <a:gd name="T9" fmla="*/ 196 h 534"/>
                  <a:gd name="T10" fmla="*/ 381 w 878"/>
                  <a:gd name="T11" fmla="*/ 224 h 534"/>
                  <a:gd name="T12" fmla="*/ 467 w 878"/>
                  <a:gd name="T13" fmla="*/ 264 h 534"/>
                  <a:gd name="T14" fmla="*/ 551 w 878"/>
                  <a:gd name="T15" fmla="*/ 292 h 534"/>
                  <a:gd name="T16" fmla="*/ 641 w 878"/>
                  <a:gd name="T17" fmla="*/ 302 h 534"/>
                  <a:gd name="T18" fmla="*/ 672 w 878"/>
                  <a:gd name="T19" fmla="*/ 326 h 534"/>
                  <a:gd name="T20" fmla="*/ 702 w 878"/>
                  <a:gd name="T21" fmla="*/ 377 h 534"/>
                  <a:gd name="T22" fmla="*/ 746 w 878"/>
                  <a:gd name="T23" fmla="*/ 408 h 534"/>
                  <a:gd name="T24" fmla="*/ 792 w 878"/>
                  <a:gd name="T25" fmla="*/ 430 h 534"/>
                  <a:gd name="T26" fmla="*/ 834 w 878"/>
                  <a:gd name="T27" fmla="*/ 461 h 534"/>
                  <a:gd name="T28" fmla="*/ 864 w 878"/>
                  <a:gd name="T29" fmla="*/ 489 h 534"/>
                  <a:gd name="T30" fmla="*/ 878 w 878"/>
                  <a:gd name="T31" fmla="*/ 534 h 534"/>
                  <a:gd name="T32" fmla="*/ 0 w 878"/>
                  <a:gd name="T33" fmla="*/ 116 h 534"/>
                  <a:gd name="T34" fmla="*/ 76 w 878"/>
                  <a:gd name="T35" fmla="*/ 0 h 5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78"/>
                  <a:gd name="T55" fmla="*/ 0 h 534"/>
                  <a:gd name="T56" fmla="*/ 878 w 878"/>
                  <a:gd name="T57" fmla="*/ 534 h 5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78" h="534">
                    <a:moveTo>
                      <a:pt x="76" y="0"/>
                    </a:moveTo>
                    <a:lnTo>
                      <a:pt x="120" y="44"/>
                    </a:lnTo>
                    <a:lnTo>
                      <a:pt x="170" y="101"/>
                    </a:lnTo>
                    <a:lnTo>
                      <a:pt x="243" y="156"/>
                    </a:lnTo>
                    <a:lnTo>
                      <a:pt x="316" y="196"/>
                    </a:lnTo>
                    <a:lnTo>
                      <a:pt x="381" y="224"/>
                    </a:lnTo>
                    <a:lnTo>
                      <a:pt x="467" y="264"/>
                    </a:lnTo>
                    <a:lnTo>
                      <a:pt x="551" y="292"/>
                    </a:lnTo>
                    <a:lnTo>
                      <a:pt x="641" y="302"/>
                    </a:lnTo>
                    <a:lnTo>
                      <a:pt x="672" y="326"/>
                    </a:lnTo>
                    <a:lnTo>
                      <a:pt x="702" y="377"/>
                    </a:lnTo>
                    <a:lnTo>
                      <a:pt x="746" y="408"/>
                    </a:lnTo>
                    <a:lnTo>
                      <a:pt x="792" y="430"/>
                    </a:lnTo>
                    <a:lnTo>
                      <a:pt x="834" y="461"/>
                    </a:lnTo>
                    <a:lnTo>
                      <a:pt x="864" y="489"/>
                    </a:lnTo>
                    <a:lnTo>
                      <a:pt x="878" y="534"/>
                    </a:lnTo>
                    <a:lnTo>
                      <a:pt x="0" y="11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/>
                <a:endParaRPr lang="zh-CN" altLang="en-US">
                  <a:solidFill>
                    <a:srgbClr val="003896"/>
                  </a:solidFill>
                  <a:ea typeface="Arial Unicode MS" pitchFamily="34" charset="-122"/>
                </a:endParaRPr>
              </a:p>
            </p:txBody>
          </p:sp>
        </p:grp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7AA6F60-C6FB-4297-A8B3-1CE09686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2347"/>
              <a:ext cx="584" cy="556"/>
            </a:xfrm>
            <a:custGeom>
              <a:avLst/>
              <a:gdLst>
                <a:gd name="T0" fmla="*/ 339 w 1169"/>
                <a:gd name="T1" fmla="*/ 0 h 1113"/>
                <a:gd name="T2" fmla="*/ 283 w 1169"/>
                <a:gd name="T3" fmla="*/ 232 h 1113"/>
                <a:gd name="T4" fmla="*/ 169 w 1169"/>
                <a:gd name="T5" fmla="*/ 429 h 1113"/>
                <a:gd name="T6" fmla="*/ 156 w 1169"/>
                <a:gd name="T7" fmla="*/ 451 h 1113"/>
                <a:gd name="T8" fmla="*/ 91 w 1169"/>
                <a:gd name="T9" fmla="*/ 552 h 1113"/>
                <a:gd name="T10" fmla="*/ 0 w 1169"/>
                <a:gd name="T11" fmla="*/ 982 h 1113"/>
                <a:gd name="T12" fmla="*/ 513 w 1169"/>
                <a:gd name="T13" fmla="*/ 1113 h 1113"/>
                <a:gd name="T14" fmla="*/ 658 w 1169"/>
                <a:gd name="T15" fmla="*/ 1034 h 1113"/>
                <a:gd name="T16" fmla="*/ 688 w 1169"/>
                <a:gd name="T17" fmla="*/ 909 h 1113"/>
                <a:gd name="T18" fmla="*/ 840 w 1169"/>
                <a:gd name="T19" fmla="*/ 988 h 1113"/>
                <a:gd name="T20" fmla="*/ 925 w 1169"/>
                <a:gd name="T21" fmla="*/ 950 h 1113"/>
                <a:gd name="T22" fmla="*/ 960 w 1169"/>
                <a:gd name="T23" fmla="*/ 898 h 1113"/>
                <a:gd name="T24" fmla="*/ 980 w 1169"/>
                <a:gd name="T25" fmla="*/ 856 h 1113"/>
                <a:gd name="T26" fmla="*/ 985 w 1169"/>
                <a:gd name="T27" fmla="*/ 819 h 1113"/>
                <a:gd name="T28" fmla="*/ 985 w 1169"/>
                <a:gd name="T29" fmla="*/ 751 h 1113"/>
                <a:gd name="T30" fmla="*/ 980 w 1169"/>
                <a:gd name="T31" fmla="*/ 712 h 1113"/>
                <a:gd name="T32" fmla="*/ 1045 w 1169"/>
                <a:gd name="T33" fmla="*/ 700 h 1113"/>
                <a:gd name="T34" fmla="*/ 1077 w 1169"/>
                <a:gd name="T35" fmla="*/ 687 h 1113"/>
                <a:gd name="T36" fmla="*/ 1112 w 1169"/>
                <a:gd name="T37" fmla="*/ 662 h 1113"/>
                <a:gd name="T38" fmla="*/ 1153 w 1169"/>
                <a:gd name="T39" fmla="*/ 631 h 1113"/>
                <a:gd name="T40" fmla="*/ 1169 w 1169"/>
                <a:gd name="T41" fmla="*/ 576 h 1113"/>
                <a:gd name="T42" fmla="*/ 1166 w 1169"/>
                <a:gd name="T43" fmla="*/ 513 h 1113"/>
                <a:gd name="T44" fmla="*/ 1155 w 1169"/>
                <a:gd name="T45" fmla="*/ 457 h 1113"/>
                <a:gd name="T46" fmla="*/ 1106 w 1169"/>
                <a:gd name="T47" fmla="*/ 377 h 1113"/>
                <a:gd name="T48" fmla="*/ 1071 w 1169"/>
                <a:gd name="T49" fmla="*/ 349 h 1113"/>
                <a:gd name="T50" fmla="*/ 494 w 1169"/>
                <a:gd name="T51" fmla="*/ 5 h 1113"/>
                <a:gd name="T52" fmla="*/ 339 w 1169"/>
                <a:gd name="T53" fmla="*/ 0 h 11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69"/>
                <a:gd name="T82" fmla="*/ 0 h 1113"/>
                <a:gd name="T83" fmla="*/ 1169 w 1169"/>
                <a:gd name="T84" fmla="*/ 1113 h 11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69" h="1113">
                  <a:moveTo>
                    <a:pt x="339" y="0"/>
                  </a:moveTo>
                  <a:lnTo>
                    <a:pt x="283" y="232"/>
                  </a:lnTo>
                  <a:lnTo>
                    <a:pt x="169" y="429"/>
                  </a:lnTo>
                  <a:lnTo>
                    <a:pt x="156" y="451"/>
                  </a:lnTo>
                  <a:lnTo>
                    <a:pt x="91" y="552"/>
                  </a:lnTo>
                  <a:lnTo>
                    <a:pt x="0" y="982"/>
                  </a:lnTo>
                  <a:lnTo>
                    <a:pt x="513" y="1113"/>
                  </a:lnTo>
                  <a:lnTo>
                    <a:pt x="658" y="1034"/>
                  </a:lnTo>
                  <a:lnTo>
                    <a:pt x="688" y="909"/>
                  </a:lnTo>
                  <a:lnTo>
                    <a:pt x="840" y="988"/>
                  </a:lnTo>
                  <a:lnTo>
                    <a:pt x="925" y="950"/>
                  </a:lnTo>
                  <a:lnTo>
                    <a:pt x="960" y="898"/>
                  </a:lnTo>
                  <a:lnTo>
                    <a:pt x="980" y="856"/>
                  </a:lnTo>
                  <a:lnTo>
                    <a:pt x="985" y="819"/>
                  </a:lnTo>
                  <a:lnTo>
                    <a:pt x="985" y="751"/>
                  </a:lnTo>
                  <a:lnTo>
                    <a:pt x="980" y="712"/>
                  </a:lnTo>
                  <a:lnTo>
                    <a:pt x="1045" y="700"/>
                  </a:lnTo>
                  <a:lnTo>
                    <a:pt x="1077" y="687"/>
                  </a:lnTo>
                  <a:lnTo>
                    <a:pt x="1112" y="662"/>
                  </a:lnTo>
                  <a:lnTo>
                    <a:pt x="1153" y="631"/>
                  </a:lnTo>
                  <a:lnTo>
                    <a:pt x="1169" y="576"/>
                  </a:lnTo>
                  <a:lnTo>
                    <a:pt x="1166" y="513"/>
                  </a:lnTo>
                  <a:lnTo>
                    <a:pt x="1155" y="457"/>
                  </a:lnTo>
                  <a:lnTo>
                    <a:pt x="1106" y="377"/>
                  </a:lnTo>
                  <a:lnTo>
                    <a:pt x="1071" y="349"/>
                  </a:lnTo>
                  <a:lnTo>
                    <a:pt x="494" y="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4E9B467-CEDE-4953-AF9F-5E300C1EE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2186"/>
              <a:ext cx="415" cy="327"/>
            </a:xfrm>
            <a:custGeom>
              <a:avLst/>
              <a:gdLst>
                <a:gd name="T0" fmla="*/ 810 w 829"/>
                <a:gd name="T1" fmla="*/ 134 h 654"/>
                <a:gd name="T2" fmla="*/ 725 w 829"/>
                <a:gd name="T3" fmla="*/ 78 h 654"/>
                <a:gd name="T4" fmla="*/ 617 w 829"/>
                <a:gd name="T5" fmla="*/ 16 h 654"/>
                <a:gd name="T6" fmla="*/ 551 w 829"/>
                <a:gd name="T7" fmla="*/ 2 h 654"/>
                <a:gd name="T8" fmla="*/ 502 w 829"/>
                <a:gd name="T9" fmla="*/ 0 h 654"/>
                <a:gd name="T10" fmla="*/ 449 w 829"/>
                <a:gd name="T11" fmla="*/ 16 h 654"/>
                <a:gd name="T12" fmla="*/ 386 w 829"/>
                <a:gd name="T13" fmla="*/ 38 h 654"/>
                <a:gd name="T14" fmla="*/ 295 w 829"/>
                <a:gd name="T15" fmla="*/ 84 h 654"/>
                <a:gd name="T16" fmla="*/ 224 w 829"/>
                <a:gd name="T17" fmla="*/ 118 h 654"/>
                <a:gd name="T18" fmla="*/ 152 w 829"/>
                <a:gd name="T19" fmla="*/ 143 h 654"/>
                <a:gd name="T20" fmla="*/ 90 w 829"/>
                <a:gd name="T21" fmla="*/ 169 h 654"/>
                <a:gd name="T22" fmla="*/ 36 w 829"/>
                <a:gd name="T23" fmla="*/ 203 h 654"/>
                <a:gd name="T24" fmla="*/ 6 w 829"/>
                <a:gd name="T25" fmla="*/ 281 h 654"/>
                <a:gd name="T26" fmla="*/ 0 w 829"/>
                <a:gd name="T27" fmla="*/ 350 h 654"/>
                <a:gd name="T28" fmla="*/ 57 w 829"/>
                <a:gd name="T29" fmla="*/ 410 h 654"/>
                <a:gd name="T30" fmla="*/ 114 w 829"/>
                <a:gd name="T31" fmla="*/ 467 h 654"/>
                <a:gd name="T32" fmla="*/ 187 w 829"/>
                <a:gd name="T33" fmla="*/ 525 h 654"/>
                <a:gd name="T34" fmla="*/ 262 w 829"/>
                <a:gd name="T35" fmla="*/ 572 h 654"/>
                <a:gd name="T36" fmla="*/ 362 w 829"/>
                <a:gd name="T37" fmla="*/ 619 h 654"/>
                <a:gd name="T38" fmla="*/ 506 w 829"/>
                <a:gd name="T39" fmla="*/ 654 h 654"/>
                <a:gd name="T40" fmla="*/ 594 w 829"/>
                <a:gd name="T41" fmla="*/ 654 h 654"/>
                <a:gd name="T42" fmla="*/ 659 w 829"/>
                <a:gd name="T43" fmla="*/ 648 h 654"/>
                <a:gd name="T44" fmla="*/ 678 w 829"/>
                <a:gd name="T45" fmla="*/ 619 h 654"/>
                <a:gd name="T46" fmla="*/ 665 w 829"/>
                <a:gd name="T47" fmla="*/ 597 h 654"/>
                <a:gd name="T48" fmla="*/ 598 w 829"/>
                <a:gd name="T49" fmla="*/ 591 h 654"/>
                <a:gd name="T50" fmla="*/ 495 w 829"/>
                <a:gd name="T51" fmla="*/ 591 h 654"/>
                <a:gd name="T52" fmla="*/ 398 w 829"/>
                <a:gd name="T53" fmla="*/ 563 h 654"/>
                <a:gd name="T54" fmla="*/ 278 w 829"/>
                <a:gd name="T55" fmla="*/ 535 h 654"/>
                <a:gd name="T56" fmla="*/ 198 w 829"/>
                <a:gd name="T57" fmla="*/ 484 h 654"/>
                <a:gd name="T58" fmla="*/ 174 w 829"/>
                <a:gd name="T59" fmla="*/ 456 h 654"/>
                <a:gd name="T60" fmla="*/ 181 w 829"/>
                <a:gd name="T61" fmla="*/ 434 h 654"/>
                <a:gd name="T62" fmla="*/ 217 w 829"/>
                <a:gd name="T63" fmla="*/ 422 h 654"/>
                <a:gd name="T64" fmla="*/ 284 w 829"/>
                <a:gd name="T65" fmla="*/ 422 h 654"/>
                <a:gd name="T66" fmla="*/ 374 w 829"/>
                <a:gd name="T67" fmla="*/ 434 h 654"/>
                <a:gd name="T68" fmla="*/ 502 w 829"/>
                <a:gd name="T69" fmla="*/ 467 h 654"/>
                <a:gd name="T70" fmla="*/ 598 w 829"/>
                <a:gd name="T71" fmla="*/ 473 h 654"/>
                <a:gd name="T72" fmla="*/ 654 w 829"/>
                <a:gd name="T73" fmla="*/ 467 h 654"/>
                <a:gd name="T74" fmla="*/ 702 w 829"/>
                <a:gd name="T75" fmla="*/ 444 h 654"/>
                <a:gd name="T76" fmla="*/ 737 w 829"/>
                <a:gd name="T77" fmla="*/ 403 h 654"/>
                <a:gd name="T78" fmla="*/ 762 w 829"/>
                <a:gd name="T79" fmla="*/ 360 h 654"/>
                <a:gd name="T80" fmla="*/ 756 w 829"/>
                <a:gd name="T81" fmla="*/ 287 h 654"/>
                <a:gd name="T82" fmla="*/ 805 w 829"/>
                <a:gd name="T83" fmla="*/ 231 h 654"/>
                <a:gd name="T84" fmla="*/ 829 w 829"/>
                <a:gd name="T85" fmla="*/ 175 h 654"/>
                <a:gd name="T86" fmla="*/ 810 w 829"/>
                <a:gd name="T87" fmla="*/ 134 h 6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9"/>
                <a:gd name="T133" fmla="*/ 0 h 654"/>
                <a:gd name="T134" fmla="*/ 829 w 829"/>
                <a:gd name="T135" fmla="*/ 654 h 6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9" h="654">
                  <a:moveTo>
                    <a:pt x="810" y="134"/>
                  </a:moveTo>
                  <a:lnTo>
                    <a:pt x="725" y="78"/>
                  </a:lnTo>
                  <a:lnTo>
                    <a:pt x="617" y="16"/>
                  </a:lnTo>
                  <a:lnTo>
                    <a:pt x="551" y="2"/>
                  </a:lnTo>
                  <a:lnTo>
                    <a:pt x="502" y="0"/>
                  </a:lnTo>
                  <a:lnTo>
                    <a:pt x="449" y="16"/>
                  </a:lnTo>
                  <a:lnTo>
                    <a:pt x="386" y="38"/>
                  </a:lnTo>
                  <a:lnTo>
                    <a:pt x="295" y="84"/>
                  </a:lnTo>
                  <a:lnTo>
                    <a:pt x="224" y="118"/>
                  </a:lnTo>
                  <a:lnTo>
                    <a:pt x="152" y="143"/>
                  </a:lnTo>
                  <a:lnTo>
                    <a:pt x="90" y="169"/>
                  </a:lnTo>
                  <a:lnTo>
                    <a:pt x="36" y="203"/>
                  </a:lnTo>
                  <a:lnTo>
                    <a:pt x="6" y="281"/>
                  </a:lnTo>
                  <a:lnTo>
                    <a:pt x="0" y="350"/>
                  </a:lnTo>
                  <a:lnTo>
                    <a:pt x="57" y="410"/>
                  </a:lnTo>
                  <a:lnTo>
                    <a:pt x="114" y="467"/>
                  </a:lnTo>
                  <a:lnTo>
                    <a:pt x="187" y="525"/>
                  </a:lnTo>
                  <a:lnTo>
                    <a:pt x="262" y="572"/>
                  </a:lnTo>
                  <a:lnTo>
                    <a:pt x="362" y="619"/>
                  </a:lnTo>
                  <a:lnTo>
                    <a:pt x="506" y="654"/>
                  </a:lnTo>
                  <a:lnTo>
                    <a:pt x="594" y="654"/>
                  </a:lnTo>
                  <a:lnTo>
                    <a:pt x="659" y="648"/>
                  </a:lnTo>
                  <a:lnTo>
                    <a:pt x="678" y="619"/>
                  </a:lnTo>
                  <a:lnTo>
                    <a:pt x="665" y="597"/>
                  </a:lnTo>
                  <a:lnTo>
                    <a:pt x="598" y="591"/>
                  </a:lnTo>
                  <a:lnTo>
                    <a:pt x="495" y="591"/>
                  </a:lnTo>
                  <a:lnTo>
                    <a:pt x="398" y="563"/>
                  </a:lnTo>
                  <a:lnTo>
                    <a:pt x="278" y="535"/>
                  </a:lnTo>
                  <a:lnTo>
                    <a:pt x="198" y="484"/>
                  </a:lnTo>
                  <a:lnTo>
                    <a:pt x="174" y="456"/>
                  </a:lnTo>
                  <a:lnTo>
                    <a:pt x="181" y="434"/>
                  </a:lnTo>
                  <a:lnTo>
                    <a:pt x="217" y="422"/>
                  </a:lnTo>
                  <a:lnTo>
                    <a:pt x="284" y="422"/>
                  </a:lnTo>
                  <a:lnTo>
                    <a:pt x="374" y="434"/>
                  </a:lnTo>
                  <a:lnTo>
                    <a:pt x="502" y="467"/>
                  </a:lnTo>
                  <a:lnTo>
                    <a:pt x="598" y="473"/>
                  </a:lnTo>
                  <a:lnTo>
                    <a:pt x="654" y="467"/>
                  </a:lnTo>
                  <a:lnTo>
                    <a:pt x="702" y="444"/>
                  </a:lnTo>
                  <a:lnTo>
                    <a:pt x="737" y="403"/>
                  </a:lnTo>
                  <a:lnTo>
                    <a:pt x="762" y="360"/>
                  </a:lnTo>
                  <a:lnTo>
                    <a:pt x="756" y="287"/>
                  </a:lnTo>
                  <a:lnTo>
                    <a:pt x="805" y="231"/>
                  </a:lnTo>
                  <a:lnTo>
                    <a:pt x="829" y="175"/>
                  </a:lnTo>
                  <a:lnTo>
                    <a:pt x="810" y="13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213CCC3-EA22-4A61-B105-B956FA515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042"/>
              <a:ext cx="253" cy="131"/>
            </a:xfrm>
            <a:custGeom>
              <a:avLst/>
              <a:gdLst>
                <a:gd name="T0" fmla="*/ 500 w 507"/>
                <a:gd name="T1" fmla="*/ 0 h 263"/>
                <a:gd name="T2" fmla="*/ 423 w 507"/>
                <a:gd name="T3" fmla="*/ 20 h 263"/>
                <a:gd name="T4" fmla="*/ 380 w 507"/>
                <a:gd name="T5" fmla="*/ 23 h 263"/>
                <a:gd name="T6" fmla="*/ 326 w 507"/>
                <a:gd name="T7" fmla="*/ 18 h 263"/>
                <a:gd name="T8" fmla="*/ 308 w 507"/>
                <a:gd name="T9" fmla="*/ 9 h 263"/>
                <a:gd name="T10" fmla="*/ 286 w 507"/>
                <a:gd name="T11" fmla="*/ 9 h 263"/>
                <a:gd name="T12" fmla="*/ 259 w 507"/>
                <a:gd name="T13" fmla="*/ 20 h 263"/>
                <a:gd name="T14" fmla="*/ 235 w 507"/>
                <a:gd name="T15" fmla="*/ 23 h 263"/>
                <a:gd name="T16" fmla="*/ 219 w 507"/>
                <a:gd name="T17" fmla="*/ 18 h 263"/>
                <a:gd name="T18" fmla="*/ 199 w 507"/>
                <a:gd name="T19" fmla="*/ 9 h 263"/>
                <a:gd name="T20" fmla="*/ 178 w 507"/>
                <a:gd name="T21" fmla="*/ 9 h 263"/>
                <a:gd name="T22" fmla="*/ 159 w 507"/>
                <a:gd name="T23" fmla="*/ 12 h 263"/>
                <a:gd name="T24" fmla="*/ 148 w 507"/>
                <a:gd name="T25" fmla="*/ 26 h 263"/>
                <a:gd name="T26" fmla="*/ 132 w 507"/>
                <a:gd name="T27" fmla="*/ 40 h 263"/>
                <a:gd name="T28" fmla="*/ 108 w 507"/>
                <a:gd name="T29" fmla="*/ 40 h 263"/>
                <a:gd name="T30" fmla="*/ 78 w 507"/>
                <a:gd name="T31" fmla="*/ 40 h 263"/>
                <a:gd name="T32" fmla="*/ 57 w 507"/>
                <a:gd name="T33" fmla="*/ 46 h 263"/>
                <a:gd name="T34" fmla="*/ 34 w 507"/>
                <a:gd name="T35" fmla="*/ 60 h 263"/>
                <a:gd name="T36" fmla="*/ 11 w 507"/>
                <a:gd name="T37" fmla="*/ 91 h 263"/>
                <a:gd name="T38" fmla="*/ 0 w 507"/>
                <a:gd name="T39" fmla="*/ 119 h 263"/>
                <a:gd name="T40" fmla="*/ 8 w 507"/>
                <a:gd name="T41" fmla="*/ 141 h 263"/>
                <a:gd name="T42" fmla="*/ 30 w 507"/>
                <a:gd name="T43" fmla="*/ 162 h 263"/>
                <a:gd name="T44" fmla="*/ 72 w 507"/>
                <a:gd name="T45" fmla="*/ 166 h 263"/>
                <a:gd name="T46" fmla="*/ 94 w 507"/>
                <a:gd name="T47" fmla="*/ 175 h 263"/>
                <a:gd name="T48" fmla="*/ 105 w 507"/>
                <a:gd name="T49" fmla="*/ 193 h 263"/>
                <a:gd name="T50" fmla="*/ 94 w 507"/>
                <a:gd name="T51" fmla="*/ 209 h 263"/>
                <a:gd name="T52" fmla="*/ 88 w 507"/>
                <a:gd name="T53" fmla="*/ 215 h 263"/>
                <a:gd name="T54" fmla="*/ 88 w 507"/>
                <a:gd name="T55" fmla="*/ 229 h 263"/>
                <a:gd name="T56" fmla="*/ 95 w 507"/>
                <a:gd name="T57" fmla="*/ 241 h 263"/>
                <a:gd name="T58" fmla="*/ 111 w 507"/>
                <a:gd name="T59" fmla="*/ 260 h 263"/>
                <a:gd name="T60" fmla="*/ 178 w 507"/>
                <a:gd name="T61" fmla="*/ 263 h 263"/>
                <a:gd name="T62" fmla="*/ 340 w 507"/>
                <a:gd name="T63" fmla="*/ 94 h 263"/>
                <a:gd name="T64" fmla="*/ 493 w 507"/>
                <a:gd name="T65" fmla="*/ 74 h 263"/>
                <a:gd name="T66" fmla="*/ 507 w 507"/>
                <a:gd name="T67" fmla="*/ 60 h 263"/>
                <a:gd name="T68" fmla="*/ 507 w 507"/>
                <a:gd name="T69" fmla="*/ 20 h 263"/>
                <a:gd name="T70" fmla="*/ 500 w 507"/>
                <a:gd name="T71" fmla="*/ 0 h 2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263"/>
                <a:gd name="T110" fmla="*/ 507 w 507"/>
                <a:gd name="T111" fmla="*/ 263 h 2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263">
                  <a:moveTo>
                    <a:pt x="500" y="0"/>
                  </a:moveTo>
                  <a:lnTo>
                    <a:pt x="423" y="20"/>
                  </a:lnTo>
                  <a:lnTo>
                    <a:pt x="380" y="23"/>
                  </a:lnTo>
                  <a:lnTo>
                    <a:pt x="326" y="18"/>
                  </a:lnTo>
                  <a:lnTo>
                    <a:pt x="308" y="9"/>
                  </a:lnTo>
                  <a:lnTo>
                    <a:pt x="286" y="9"/>
                  </a:lnTo>
                  <a:lnTo>
                    <a:pt x="259" y="20"/>
                  </a:lnTo>
                  <a:lnTo>
                    <a:pt x="235" y="23"/>
                  </a:lnTo>
                  <a:lnTo>
                    <a:pt x="219" y="18"/>
                  </a:lnTo>
                  <a:lnTo>
                    <a:pt x="199" y="9"/>
                  </a:lnTo>
                  <a:lnTo>
                    <a:pt x="178" y="9"/>
                  </a:lnTo>
                  <a:lnTo>
                    <a:pt x="159" y="12"/>
                  </a:lnTo>
                  <a:lnTo>
                    <a:pt x="148" y="26"/>
                  </a:lnTo>
                  <a:lnTo>
                    <a:pt x="132" y="40"/>
                  </a:lnTo>
                  <a:lnTo>
                    <a:pt x="108" y="40"/>
                  </a:lnTo>
                  <a:lnTo>
                    <a:pt x="78" y="40"/>
                  </a:lnTo>
                  <a:lnTo>
                    <a:pt x="57" y="46"/>
                  </a:lnTo>
                  <a:lnTo>
                    <a:pt x="34" y="60"/>
                  </a:lnTo>
                  <a:lnTo>
                    <a:pt x="11" y="91"/>
                  </a:lnTo>
                  <a:lnTo>
                    <a:pt x="0" y="119"/>
                  </a:lnTo>
                  <a:lnTo>
                    <a:pt x="8" y="141"/>
                  </a:lnTo>
                  <a:lnTo>
                    <a:pt x="30" y="162"/>
                  </a:lnTo>
                  <a:lnTo>
                    <a:pt x="72" y="166"/>
                  </a:lnTo>
                  <a:lnTo>
                    <a:pt x="94" y="175"/>
                  </a:lnTo>
                  <a:lnTo>
                    <a:pt x="105" y="193"/>
                  </a:lnTo>
                  <a:lnTo>
                    <a:pt x="94" y="209"/>
                  </a:lnTo>
                  <a:lnTo>
                    <a:pt x="88" y="215"/>
                  </a:lnTo>
                  <a:lnTo>
                    <a:pt x="88" y="229"/>
                  </a:lnTo>
                  <a:lnTo>
                    <a:pt x="95" y="241"/>
                  </a:lnTo>
                  <a:lnTo>
                    <a:pt x="111" y="260"/>
                  </a:lnTo>
                  <a:lnTo>
                    <a:pt x="178" y="263"/>
                  </a:lnTo>
                  <a:lnTo>
                    <a:pt x="340" y="94"/>
                  </a:lnTo>
                  <a:lnTo>
                    <a:pt x="493" y="74"/>
                  </a:lnTo>
                  <a:lnTo>
                    <a:pt x="507" y="60"/>
                  </a:lnTo>
                  <a:lnTo>
                    <a:pt x="507" y="2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B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2A134F0-164E-4335-B3B4-A074680D4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1941"/>
              <a:ext cx="693" cy="302"/>
            </a:xfrm>
            <a:custGeom>
              <a:avLst/>
              <a:gdLst>
                <a:gd name="T0" fmla="*/ 1387 w 1387"/>
                <a:gd name="T1" fmla="*/ 118 h 603"/>
                <a:gd name="T2" fmla="*/ 1347 w 1387"/>
                <a:gd name="T3" fmla="*/ 49 h 603"/>
                <a:gd name="T4" fmla="*/ 1299 w 1387"/>
                <a:gd name="T5" fmla="*/ 13 h 603"/>
                <a:gd name="T6" fmla="*/ 1155 w 1387"/>
                <a:gd name="T7" fmla="*/ 0 h 603"/>
                <a:gd name="T8" fmla="*/ 944 w 1387"/>
                <a:gd name="T9" fmla="*/ 8 h 603"/>
                <a:gd name="T10" fmla="*/ 867 w 1387"/>
                <a:gd name="T11" fmla="*/ 25 h 603"/>
                <a:gd name="T12" fmla="*/ 840 w 1387"/>
                <a:gd name="T13" fmla="*/ 74 h 603"/>
                <a:gd name="T14" fmla="*/ 837 w 1387"/>
                <a:gd name="T15" fmla="*/ 139 h 603"/>
                <a:gd name="T16" fmla="*/ 626 w 1387"/>
                <a:gd name="T17" fmla="*/ 243 h 603"/>
                <a:gd name="T18" fmla="*/ 440 w 1387"/>
                <a:gd name="T19" fmla="*/ 321 h 603"/>
                <a:gd name="T20" fmla="*/ 426 w 1387"/>
                <a:gd name="T21" fmla="*/ 353 h 603"/>
                <a:gd name="T22" fmla="*/ 296 w 1387"/>
                <a:gd name="T23" fmla="*/ 402 h 603"/>
                <a:gd name="T24" fmla="*/ 151 w 1387"/>
                <a:gd name="T25" fmla="*/ 462 h 603"/>
                <a:gd name="T26" fmla="*/ 99 w 1387"/>
                <a:gd name="T27" fmla="*/ 493 h 603"/>
                <a:gd name="T28" fmla="*/ 68 w 1387"/>
                <a:gd name="T29" fmla="*/ 496 h 603"/>
                <a:gd name="T30" fmla="*/ 0 w 1387"/>
                <a:gd name="T31" fmla="*/ 603 h 603"/>
                <a:gd name="T32" fmla="*/ 238 w 1387"/>
                <a:gd name="T33" fmla="*/ 525 h 603"/>
                <a:gd name="T34" fmla="*/ 450 w 1387"/>
                <a:gd name="T35" fmla="*/ 443 h 603"/>
                <a:gd name="T36" fmla="*/ 510 w 1387"/>
                <a:gd name="T37" fmla="*/ 440 h 603"/>
                <a:gd name="T38" fmla="*/ 570 w 1387"/>
                <a:gd name="T39" fmla="*/ 471 h 603"/>
                <a:gd name="T40" fmla="*/ 770 w 1387"/>
                <a:gd name="T41" fmla="*/ 562 h 603"/>
                <a:gd name="T42" fmla="*/ 847 w 1387"/>
                <a:gd name="T43" fmla="*/ 602 h 603"/>
                <a:gd name="T44" fmla="*/ 891 w 1387"/>
                <a:gd name="T45" fmla="*/ 565 h 603"/>
                <a:gd name="T46" fmla="*/ 750 w 1387"/>
                <a:gd name="T47" fmla="*/ 496 h 603"/>
                <a:gd name="T48" fmla="*/ 581 w 1387"/>
                <a:gd name="T49" fmla="*/ 406 h 603"/>
                <a:gd name="T50" fmla="*/ 577 w 1387"/>
                <a:gd name="T51" fmla="*/ 375 h 603"/>
                <a:gd name="T52" fmla="*/ 635 w 1387"/>
                <a:gd name="T53" fmla="*/ 361 h 603"/>
                <a:gd name="T54" fmla="*/ 704 w 1387"/>
                <a:gd name="T55" fmla="*/ 330 h 603"/>
                <a:gd name="T56" fmla="*/ 813 w 1387"/>
                <a:gd name="T57" fmla="*/ 268 h 603"/>
                <a:gd name="T58" fmla="*/ 891 w 1387"/>
                <a:gd name="T59" fmla="*/ 201 h 603"/>
                <a:gd name="T60" fmla="*/ 955 w 1387"/>
                <a:gd name="T61" fmla="*/ 218 h 603"/>
                <a:gd name="T62" fmla="*/ 1018 w 1387"/>
                <a:gd name="T63" fmla="*/ 221 h 603"/>
                <a:gd name="T64" fmla="*/ 1075 w 1387"/>
                <a:gd name="T65" fmla="*/ 186 h 603"/>
                <a:gd name="T66" fmla="*/ 1136 w 1387"/>
                <a:gd name="T67" fmla="*/ 189 h 603"/>
                <a:gd name="T68" fmla="*/ 1172 w 1387"/>
                <a:gd name="T69" fmla="*/ 184 h 603"/>
                <a:gd name="T70" fmla="*/ 1236 w 1387"/>
                <a:gd name="T71" fmla="*/ 167 h 603"/>
                <a:gd name="T72" fmla="*/ 1266 w 1387"/>
                <a:gd name="T73" fmla="*/ 185 h 603"/>
                <a:gd name="T74" fmla="*/ 1323 w 1387"/>
                <a:gd name="T75" fmla="*/ 195 h 603"/>
                <a:gd name="T76" fmla="*/ 1387 w 1387"/>
                <a:gd name="T77" fmla="*/ 155 h 6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87"/>
                <a:gd name="T118" fmla="*/ 0 h 603"/>
                <a:gd name="T119" fmla="*/ 1387 w 1387"/>
                <a:gd name="T120" fmla="*/ 603 h 60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87" h="603">
                  <a:moveTo>
                    <a:pt x="1387" y="155"/>
                  </a:moveTo>
                  <a:lnTo>
                    <a:pt x="1387" y="118"/>
                  </a:lnTo>
                  <a:lnTo>
                    <a:pt x="1376" y="87"/>
                  </a:lnTo>
                  <a:lnTo>
                    <a:pt x="1347" y="49"/>
                  </a:lnTo>
                  <a:lnTo>
                    <a:pt x="1328" y="29"/>
                  </a:lnTo>
                  <a:lnTo>
                    <a:pt x="1299" y="13"/>
                  </a:lnTo>
                  <a:lnTo>
                    <a:pt x="1269" y="1"/>
                  </a:lnTo>
                  <a:lnTo>
                    <a:pt x="1155" y="0"/>
                  </a:lnTo>
                  <a:lnTo>
                    <a:pt x="994" y="7"/>
                  </a:lnTo>
                  <a:lnTo>
                    <a:pt x="944" y="8"/>
                  </a:lnTo>
                  <a:lnTo>
                    <a:pt x="891" y="16"/>
                  </a:lnTo>
                  <a:lnTo>
                    <a:pt x="867" y="25"/>
                  </a:lnTo>
                  <a:lnTo>
                    <a:pt x="853" y="43"/>
                  </a:lnTo>
                  <a:lnTo>
                    <a:pt x="840" y="74"/>
                  </a:lnTo>
                  <a:lnTo>
                    <a:pt x="847" y="102"/>
                  </a:lnTo>
                  <a:lnTo>
                    <a:pt x="837" y="139"/>
                  </a:lnTo>
                  <a:lnTo>
                    <a:pt x="801" y="161"/>
                  </a:lnTo>
                  <a:lnTo>
                    <a:pt x="626" y="243"/>
                  </a:lnTo>
                  <a:lnTo>
                    <a:pt x="488" y="296"/>
                  </a:lnTo>
                  <a:lnTo>
                    <a:pt x="440" y="321"/>
                  </a:lnTo>
                  <a:lnTo>
                    <a:pt x="426" y="342"/>
                  </a:lnTo>
                  <a:lnTo>
                    <a:pt x="426" y="353"/>
                  </a:lnTo>
                  <a:lnTo>
                    <a:pt x="407" y="364"/>
                  </a:lnTo>
                  <a:lnTo>
                    <a:pt x="296" y="402"/>
                  </a:lnTo>
                  <a:lnTo>
                    <a:pt x="183" y="446"/>
                  </a:lnTo>
                  <a:lnTo>
                    <a:pt x="151" y="462"/>
                  </a:lnTo>
                  <a:lnTo>
                    <a:pt x="122" y="489"/>
                  </a:lnTo>
                  <a:lnTo>
                    <a:pt x="99" y="493"/>
                  </a:lnTo>
                  <a:lnTo>
                    <a:pt x="84" y="493"/>
                  </a:lnTo>
                  <a:lnTo>
                    <a:pt x="68" y="496"/>
                  </a:lnTo>
                  <a:lnTo>
                    <a:pt x="27" y="514"/>
                  </a:lnTo>
                  <a:lnTo>
                    <a:pt x="0" y="603"/>
                  </a:lnTo>
                  <a:lnTo>
                    <a:pt x="115" y="562"/>
                  </a:lnTo>
                  <a:lnTo>
                    <a:pt x="238" y="525"/>
                  </a:lnTo>
                  <a:lnTo>
                    <a:pt x="367" y="480"/>
                  </a:lnTo>
                  <a:lnTo>
                    <a:pt x="450" y="443"/>
                  </a:lnTo>
                  <a:lnTo>
                    <a:pt x="483" y="440"/>
                  </a:lnTo>
                  <a:lnTo>
                    <a:pt x="510" y="440"/>
                  </a:lnTo>
                  <a:lnTo>
                    <a:pt x="534" y="452"/>
                  </a:lnTo>
                  <a:lnTo>
                    <a:pt x="570" y="471"/>
                  </a:lnTo>
                  <a:lnTo>
                    <a:pt x="669" y="514"/>
                  </a:lnTo>
                  <a:lnTo>
                    <a:pt x="770" y="562"/>
                  </a:lnTo>
                  <a:lnTo>
                    <a:pt x="816" y="593"/>
                  </a:lnTo>
                  <a:lnTo>
                    <a:pt x="847" y="602"/>
                  </a:lnTo>
                  <a:lnTo>
                    <a:pt x="874" y="602"/>
                  </a:lnTo>
                  <a:lnTo>
                    <a:pt x="891" y="565"/>
                  </a:lnTo>
                  <a:lnTo>
                    <a:pt x="837" y="534"/>
                  </a:lnTo>
                  <a:lnTo>
                    <a:pt x="750" y="496"/>
                  </a:lnTo>
                  <a:lnTo>
                    <a:pt x="674" y="455"/>
                  </a:lnTo>
                  <a:lnTo>
                    <a:pt x="581" y="406"/>
                  </a:lnTo>
                  <a:lnTo>
                    <a:pt x="570" y="384"/>
                  </a:lnTo>
                  <a:lnTo>
                    <a:pt x="577" y="375"/>
                  </a:lnTo>
                  <a:lnTo>
                    <a:pt x="596" y="364"/>
                  </a:lnTo>
                  <a:lnTo>
                    <a:pt x="635" y="361"/>
                  </a:lnTo>
                  <a:lnTo>
                    <a:pt x="662" y="356"/>
                  </a:lnTo>
                  <a:lnTo>
                    <a:pt x="704" y="330"/>
                  </a:lnTo>
                  <a:lnTo>
                    <a:pt x="747" y="302"/>
                  </a:lnTo>
                  <a:lnTo>
                    <a:pt x="813" y="268"/>
                  </a:lnTo>
                  <a:lnTo>
                    <a:pt x="864" y="215"/>
                  </a:lnTo>
                  <a:lnTo>
                    <a:pt x="891" y="201"/>
                  </a:lnTo>
                  <a:lnTo>
                    <a:pt x="917" y="201"/>
                  </a:lnTo>
                  <a:lnTo>
                    <a:pt x="955" y="218"/>
                  </a:lnTo>
                  <a:lnTo>
                    <a:pt x="985" y="224"/>
                  </a:lnTo>
                  <a:lnTo>
                    <a:pt x="1018" y="221"/>
                  </a:lnTo>
                  <a:lnTo>
                    <a:pt x="1040" y="203"/>
                  </a:lnTo>
                  <a:lnTo>
                    <a:pt x="1075" y="186"/>
                  </a:lnTo>
                  <a:lnTo>
                    <a:pt x="1109" y="186"/>
                  </a:lnTo>
                  <a:lnTo>
                    <a:pt x="1136" y="189"/>
                  </a:lnTo>
                  <a:lnTo>
                    <a:pt x="1155" y="189"/>
                  </a:lnTo>
                  <a:lnTo>
                    <a:pt x="1172" y="184"/>
                  </a:lnTo>
                  <a:lnTo>
                    <a:pt x="1196" y="167"/>
                  </a:lnTo>
                  <a:lnTo>
                    <a:pt x="1236" y="167"/>
                  </a:lnTo>
                  <a:lnTo>
                    <a:pt x="1252" y="175"/>
                  </a:lnTo>
                  <a:lnTo>
                    <a:pt x="1266" y="185"/>
                  </a:lnTo>
                  <a:lnTo>
                    <a:pt x="1287" y="192"/>
                  </a:lnTo>
                  <a:lnTo>
                    <a:pt x="1323" y="195"/>
                  </a:lnTo>
                  <a:lnTo>
                    <a:pt x="1376" y="189"/>
                  </a:lnTo>
                  <a:lnTo>
                    <a:pt x="1387" y="155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AE4F4CE7-25C4-4EFC-8DC2-48E98FC5C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2295"/>
              <a:ext cx="824" cy="371"/>
            </a:xfrm>
            <a:custGeom>
              <a:avLst/>
              <a:gdLst>
                <a:gd name="T0" fmla="*/ 0 w 1649"/>
                <a:gd name="T1" fmla="*/ 398 h 743"/>
                <a:gd name="T2" fmla="*/ 81 w 1649"/>
                <a:gd name="T3" fmla="*/ 454 h 743"/>
                <a:gd name="T4" fmla="*/ 138 w 1649"/>
                <a:gd name="T5" fmla="*/ 481 h 743"/>
                <a:gd name="T6" fmla="*/ 184 w 1649"/>
                <a:gd name="T7" fmla="*/ 500 h 743"/>
                <a:gd name="T8" fmla="*/ 232 w 1649"/>
                <a:gd name="T9" fmla="*/ 513 h 743"/>
                <a:gd name="T10" fmla="*/ 289 w 1649"/>
                <a:gd name="T11" fmla="*/ 525 h 743"/>
                <a:gd name="T12" fmla="*/ 377 w 1649"/>
                <a:gd name="T13" fmla="*/ 537 h 743"/>
                <a:gd name="T14" fmla="*/ 437 w 1649"/>
                <a:gd name="T15" fmla="*/ 541 h 743"/>
                <a:gd name="T16" fmla="*/ 470 w 1649"/>
                <a:gd name="T17" fmla="*/ 550 h 743"/>
                <a:gd name="T18" fmla="*/ 494 w 1649"/>
                <a:gd name="T19" fmla="*/ 562 h 743"/>
                <a:gd name="T20" fmla="*/ 508 w 1649"/>
                <a:gd name="T21" fmla="*/ 587 h 743"/>
                <a:gd name="T22" fmla="*/ 524 w 1649"/>
                <a:gd name="T23" fmla="*/ 644 h 743"/>
                <a:gd name="T24" fmla="*/ 535 w 1649"/>
                <a:gd name="T25" fmla="*/ 672 h 743"/>
                <a:gd name="T26" fmla="*/ 632 w 1649"/>
                <a:gd name="T27" fmla="*/ 710 h 743"/>
                <a:gd name="T28" fmla="*/ 769 w 1649"/>
                <a:gd name="T29" fmla="*/ 743 h 743"/>
                <a:gd name="T30" fmla="*/ 869 w 1649"/>
                <a:gd name="T31" fmla="*/ 669 h 743"/>
                <a:gd name="T32" fmla="*/ 883 w 1649"/>
                <a:gd name="T33" fmla="*/ 624 h 743"/>
                <a:gd name="T34" fmla="*/ 880 w 1649"/>
                <a:gd name="T35" fmla="*/ 534 h 743"/>
                <a:gd name="T36" fmla="*/ 886 w 1649"/>
                <a:gd name="T37" fmla="*/ 478 h 743"/>
                <a:gd name="T38" fmla="*/ 913 w 1649"/>
                <a:gd name="T39" fmla="*/ 423 h 743"/>
                <a:gd name="T40" fmla="*/ 959 w 1649"/>
                <a:gd name="T41" fmla="*/ 356 h 743"/>
                <a:gd name="T42" fmla="*/ 1004 w 1649"/>
                <a:gd name="T43" fmla="*/ 243 h 743"/>
                <a:gd name="T44" fmla="*/ 1023 w 1649"/>
                <a:gd name="T45" fmla="*/ 187 h 743"/>
                <a:gd name="T46" fmla="*/ 1037 w 1649"/>
                <a:gd name="T47" fmla="*/ 162 h 743"/>
                <a:gd name="T48" fmla="*/ 1053 w 1649"/>
                <a:gd name="T49" fmla="*/ 156 h 743"/>
                <a:gd name="T50" fmla="*/ 1071 w 1649"/>
                <a:gd name="T51" fmla="*/ 156 h 743"/>
                <a:gd name="T52" fmla="*/ 1107 w 1649"/>
                <a:gd name="T53" fmla="*/ 162 h 743"/>
                <a:gd name="T54" fmla="*/ 1161 w 1649"/>
                <a:gd name="T55" fmla="*/ 184 h 743"/>
                <a:gd name="T56" fmla="*/ 1221 w 1649"/>
                <a:gd name="T57" fmla="*/ 222 h 743"/>
                <a:gd name="T58" fmla="*/ 1302 w 1649"/>
                <a:gd name="T59" fmla="*/ 277 h 743"/>
                <a:gd name="T60" fmla="*/ 1385 w 1649"/>
                <a:gd name="T61" fmla="*/ 353 h 743"/>
                <a:gd name="T62" fmla="*/ 1420 w 1649"/>
                <a:gd name="T63" fmla="*/ 369 h 743"/>
                <a:gd name="T64" fmla="*/ 1441 w 1649"/>
                <a:gd name="T65" fmla="*/ 393 h 743"/>
                <a:gd name="T66" fmla="*/ 1461 w 1649"/>
                <a:gd name="T67" fmla="*/ 403 h 743"/>
                <a:gd name="T68" fmla="*/ 1491 w 1649"/>
                <a:gd name="T69" fmla="*/ 421 h 743"/>
                <a:gd name="T70" fmla="*/ 1579 w 1649"/>
                <a:gd name="T71" fmla="*/ 494 h 743"/>
                <a:gd name="T72" fmla="*/ 1615 w 1649"/>
                <a:gd name="T73" fmla="*/ 522 h 743"/>
                <a:gd name="T74" fmla="*/ 1645 w 1649"/>
                <a:gd name="T75" fmla="*/ 537 h 743"/>
                <a:gd name="T76" fmla="*/ 1649 w 1649"/>
                <a:gd name="T77" fmla="*/ 503 h 743"/>
                <a:gd name="T78" fmla="*/ 1085 w 1649"/>
                <a:gd name="T79" fmla="*/ 0 h 743"/>
                <a:gd name="T80" fmla="*/ 890 w 1649"/>
                <a:gd name="T81" fmla="*/ 65 h 743"/>
                <a:gd name="T82" fmla="*/ 554 w 1649"/>
                <a:gd name="T83" fmla="*/ 3 h 743"/>
                <a:gd name="T84" fmla="*/ 539 w 1649"/>
                <a:gd name="T85" fmla="*/ 62 h 743"/>
                <a:gd name="T86" fmla="*/ 531 w 1649"/>
                <a:gd name="T87" fmla="*/ 110 h 743"/>
                <a:gd name="T88" fmla="*/ 534 w 1649"/>
                <a:gd name="T89" fmla="*/ 162 h 743"/>
                <a:gd name="T90" fmla="*/ 527 w 1649"/>
                <a:gd name="T91" fmla="*/ 225 h 743"/>
                <a:gd name="T92" fmla="*/ 512 w 1649"/>
                <a:gd name="T93" fmla="*/ 294 h 743"/>
                <a:gd name="T94" fmla="*/ 505 w 1649"/>
                <a:gd name="T95" fmla="*/ 378 h 743"/>
                <a:gd name="T96" fmla="*/ 505 w 1649"/>
                <a:gd name="T97" fmla="*/ 423 h 743"/>
                <a:gd name="T98" fmla="*/ 504 w 1649"/>
                <a:gd name="T99" fmla="*/ 449 h 743"/>
                <a:gd name="T100" fmla="*/ 491 w 1649"/>
                <a:gd name="T101" fmla="*/ 460 h 743"/>
                <a:gd name="T102" fmla="*/ 475 w 1649"/>
                <a:gd name="T103" fmla="*/ 466 h 743"/>
                <a:gd name="T104" fmla="*/ 440 w 1649"/>
                <a:gd name="T105" fmla="*/ 466 h 743"/>
                <a:gd name="T106" fmla="*/ 373 w 1649"/>
                <a:gd name="T107" fmla="*/ 475 h 743"/>
                <a:gd name="T108" fmla="*/ 262 w 1649"/>
                <a:gd name="T109" fmla="*/ 463 h 743"/>
                <a:gd name="T110" fmla="*/ 161 w 1649"/>
                <a:gd name="T111" fmla="*/ 449 h 743"/>
                <a:gd name="T112" fmla="*/ 57 w 1649"/>
                <a:gd name="T113" fmla="*/ 423 h 743"/>
                <a:gd name="T114" fmla="*/ 0 w 1649"/>
                <a:gd name="T115" fmla="*/ 398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9"/>
                <a:gd name="T175" fmla="*/ 0 h 743"/>
                <a:gd name="T176" fmla="*/ 1649 w 1649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9" h="743">
                  <a:moveTo>
                    <a:pt x="0" y="398"/>
                  </a:moveTo>
                  <a:lnTo>
                    <a:pt x="81" y="454"/>
                  </a:lnTo>
                  <a:lnTo>
                    <a:pt x="138" y="481"/>
                  </a:lnTo>
                  <a:lnTo>
                    <a:pt x="184" y="500"/>
                  </a:lnTo>
                  <a:lnTo>
                    <a:pt x="232" y="513"/>
                  </a:lnTo>
                  <a:lnTo>
                    <a:pt x="289" y="525"/>
                  </a:lnTo>
                  <a:lnTo>
                    <a:pt x="377" y="537"/>
                  </a:lnTo>
                  <a:lnTo>
                    <a:pt x="437" y="541"/>
                  </a:lnTo>
                  <a:lnTo>
                    <a:pt x="470" y="550"/>
                  </a:lnTo>
                  <a:lnTo>
                    <a:pt x="494" y="562"/>
                  </a:lnTo>
                  <a:lnTo>
                    <a:pt x="508" y="587"/>
                  </a:lnTo>
                  <a:lnTo>
                    <a:pt x="524" y="644"/>
                  </a:lnTo>
                  <a:lnTo>
                    <a:pt x="535" y="672"/>
                  </a:lnTo>
                  <a:lnTo>
                    <a:pt x="632" y="710"/>
                  </a:lnTo>
                  <a:lnTo>
                    <a:pt x="769" y="743"/>
                  </a:lnTo>
                  <a:lnTo>
                    <a:pt x="869" y="669"/>
                  </a:lnTo>
                  <a:lnTo>
                    <a:pt x="883" y="624"/>
                  </a:lnTo>
                  <a:lnTo>
                    <a:pt x="880" y="534"/>
                  </a:lnTo>
                  <a:lnTo>
                    <a:pt x="886" y="478"/>
                  </a:lnTo>
                  <a:lnTo>
                    <a:pt x="913" y="423"/>
                  </a:lnTo>
                  <a:lnTo>
                    <a:pt x="959" y="356"/>
                  </a:lnTo>
                  <a:lnTo>
                    <a:pt x="1004" y="243"/>
                  </a:lnTo>
                  <a:lnTo>
                    <a:pt x="1023" y="187"/>
                  </a:lnTo>
                  <a:lnTo>
                    <a:pt x="1037" y="162"/>
                  </a:lnTo>
                  <a:lnTo>
                    <a:pt x="1053" y="156"/>
                  </a:lnTo>
                  <a:lnTo>
                    <a:pt x="1071" y="156"/>
                  </a:lnTo>
                  <a:lnTo>
                    <a:pt x="1107" y="162"/>
                  </a:lnTo>
                  <a:lnTo>
                    <a:pt x="1161" y="184"/>
                  </a:lnTo>
                  <a:lnTo>
                    <a:pt x="1221" y="222"/>
                  </a:lnTo>
                  <a:lnTo>
                    <a:pt x="1302" y="277"/>
                  </a:lnTo>
                  <a:lnTo>
                    <a:pt x="1385" y="353"/>
                  </a:lnTo>
                  <a:lnTo>
                    <a:pt x="1420" y="369"/>
                  </a:lnTo>
                  <a:lnTo>
                    <a:pt x="1441" y="393"/>
                  </a:lnTo>
                  <a:lnTo>
                    <a:pt x="1461" y="403"/>
                  </a:lnTo>
                  <a:lnTo>
                    <a:pt x="1491" y="421"/>
                  </a:lnTo>
                  <a:lnTo>
                    <a:pt x="1579" y="494"/>
                  </a:lnTo>
                  <a:lnTo>
                    <a:pt x="1615" y="522"/>
                  </a:lnTo>
                  <a:lnTo>
                    <a:pt x="1645" y="537"/>
                  </a:lnTo>
                  <a:lnTo>
                    <a:pt x="1649" y="503"/>
                  </a:lnTo>
                  <a:lnTo>
                    <a:pt x="1085" y="0"/>
                  </a:lnTo>
                  <a:lnTo>
                    <a:pt x="890" y="65"/>
                  </a:lnTo>
                  <a:lnTo>
                    <a:pt x="554" y="3"/>
                  </a:lnTo>
                  <a:lnTo>
                    <a:pt x="539" y="62"/>
                  </a:lnTo>
                  <a:lnTo>
                    <a:pt x="531" y="110"/>
                  </a:lnTo>
                  <a:lnTo>
                    <a:pt x="534" y="162"/>
                  </a:lnTo>
                  <a:lnTo>
                    <a:pt x="527" y="225"/>
                  </a:lnTo>
                  <a:lnTo>
                    <a:pt x="512" y="294"/>
                  </a:lnTo>
                  <a:lnTo>
                    <a:pt x="505" y="378"/>
                  </a:lnTo>
                  <a:lnTo>
                    <a:pt x="505" y="423"/>
                  </a:lnTo>
                  <a:lnTo>
                    <a:pt x="504" y="449"/>
                  </a:lnTo>
                  <a:lnTo>
                    <a:pt x="491" y="460"/>
                  </a:lnTo>
                  <a:lnTo>
                    <a:pt x="475" y="466"/>
                  </a:lnTo>
                  <a:lnTo>
                    <a:pt x="440" y="466"/>
                  </a:lnTo>
                  <a:lnTo>
                    <a:pt x="373" y="475"/>
                  </a:lnTo>
                  <a:lnTo>
                    <a:pt x="262" y="463"/>
                  </a:lnTo>
                  <a:lnTo>
                    <a:pt x="161" y="449"/>
                  </a:lnTo>
                  <a:lnTo>
                    <a:pt x="57" y="423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CC63D58-F2EF-4995-AC1E-CF2106C05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948"/>
              <a:ext cx="545" cy="567"/>
            </a:xfrm>
            <a:custGeom>
              <a:avLst/>
              <a:gdLst>
                <a:gd name="T0" fmla="*/ 1089 w 1089"/>
                <a:gd name="T1" fmla="*/ 954 h 1135"/>
                <a:gd name="T2" fmla="*/ 707 w 1089"/>
                <a:gd name="T3" fmla="*/ 1073 h 1135"/>
                <a:gd name="T4" fmla="*/ 513 w 1089"/>
                <a:gd name="T5" fmla="*/ 1135 h 1135"/>
                <a:gd name="T6" fmla="*/ 459 w 1089"/>
                <a:gd name="T7" fmla="*/ 1135 h 1135"/>
                <a:gd name="T8" fmla="*/ 410 w 1089"/>
                <a:gd name="T9" fmla="*/ 1125 h 1135"/>
                <a:gd name="T10" fmla="*/ 368 w 1089"/>
                <a:gd name="T11" fmla="*/ 1073 h 1135"/>
                <a:gd name="T12" fmla="*/ 0 w 1089"/>
                <a:gd name="T13" fmla="*/ 205 h 1135"/>
                <a:gd name="T14" fmla="*/ 11 w 1089"/>
                <a:gd name="T15" fmla="*/ 165 h 1135"/>
                <a:gd name="T16" fmla="*/ 30 w 1089"/>
                <a:gd name="T17" fmla="*/ 137 h 1135"/>
                <a:gd name="T18" fmla="*/ 416 w 1089"/>
                <a:gd name="T19" fmla="*/ 0 h 1135"/>
                <a:gd name="T20" fmla="*/ 762 w 1089"/>
                <a:gd name="T21" fmla="*/ 334 h 1135"/>
                <a:gd name="T22" fmla="*/ 829 w 1089"/>
                <a:gd name="T23" fmla="*/ 402 h 1135"/>
                <a:gd name="T24" fmla="*/ 889 w 1089"/>
                <a:gd name="T25" fmla="*/ 503 h 1135"/>
                <a:gd name="T26" fmla="*/ 967 w 1089"/>
                <a:gd name="T27" fmla="*/ 656 h 1135"/>
                <a:gd name="T28" fmla="*/ 1042 w 1089"/>
                <a:gd name="T29" fmla="*/ 803 h 1135"/>
                <a:gd name="T30" fmla="*/ 1089 w 1089"/>
                <a:gd name="T31" fmla="*/ 954 h 11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9"/>
                <a:gd name="T49" fmla="*/ 0 h 1135"/>
                <a:gd name="T50" fmla="*/ 1089 w 1089"/>
                <a:gd name="T51" fmla="*/ 1135 h 11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9" h="1135">
                  <a:moveTo>
                    <a:pt x="1089" y="954"/>
                  </a:moveTo>
                  <a:lnTo>
                    <a:pt x="707" y="1073"/>
                  </a:lnTo>
                  <a:lnTo>
                    <a:pt x="513" y="1135"/>
                  </a:lnTo>
                  <a:lnTo>
                    <a:pt x="459" y="1135"/>
                  </a:lnTo>
                  <a:lnTo>
                    <a:pt x="410" y="1125"/>
                  </a:lnTo>
                  <a:lnTo>
                    <a:pt x="368" y="1073"/>
                  </a:lnTo>
                  <a:lnTo>
                    <a:pt x="0" y="205"/>
                  </a:lnTo>
                  <a:lnTo>
                    <a:pt x="11" y="165"/>
                  </a:lnTo>
                  <a:lnTo>
                    <a:pt x="30" y="137"/>
                  </a:lnTo>
                  <a:lnTo>
                    <a:pt x="416" y="0"/>
                  </a:lnTo>
                  <a:lnTo>
                    <a:pt x="762" y="334"/>
                  </a:lnTo>
                  <a:lnTo>
                    <a:pt x="829" y="402"/>
                  </a:lnTo>
                  <a:lnTo>
                    <a:pt x="889" y="503"/>
                  </a:lnTo>
                  <a:lnTo>
                    <a:pt x="967" y="656"/>
                  </a:lnTo>
                  <a:lnTo>
                    <a:pt x="1042" y="803"/>
                  </a:lnTo>
                  <a:lnTo>
                    <a:pt x="1089" y="954"/>
                  </a:lnTo>
                  <a:close/>
                </a:path>
              </a:pathLst>
            </a:custGeom>
            <a:solidFill>
              <a:srgbClr val="A4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6DEA1BDD-148A-475C-9777-E493E63A2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28"/>
              <a:ext cx="477" cy="473"/>
            </a:xfrm>
            <a:custGeom>
              <a:avLst/>
              <a:gdLst>
                <a:gd name="T0" fmla="*/ 288 w 955"/>
                <a:gd name="T1" fmla="*/ 0 h 947"/>
                <a:gd name="T2" fmla="*/ 258 w 955"/>
                <a:gd name="T3" fmla="*/ 8 h 947"/>
                <a:gd name="T4" fmla="*/ 235 w 955"/>
                <a:gd name="T5" fmla="*/ 18 h 947"/>
                <a:gd name="T6" fmla="*/ 53 w 955"/>
                <a:gd name="T7" fmla="*/ 137 h 947"/>
                <a:gd name="T8" fmla="*/ 27 w 955"/>
                <a:gd name="T9" fmla="*/ 155 h 947"/>
                <a:gd name="T10" fmla="*/ 5 w 955"/>
                <a:gd name="T11" fmla="*/ 177 h 947"/>
                <a:gd name="T12" fmla="*/ 0 w 955"/>
                <a:gd name="T13" fmla="*/ 190 h 947"/>
                <a:gd name="T14" fmla="*/ 10 w 955"/>
                <a:gd name="T15" fmla="*/ 207 h 947"/>
                <a:gd name="T16" fmla="*/ 24 w 955"/>
                <a:gd name="T17" fmla="*/ 186 h 947"/>
                <a:gd name="T18" fmla="*/ 40 w 955"/>
                <a:gd name="T19" fmla="*/ 177 h 947"/>
                <a:gd name="T20" fmla="*/ 62 w 955"/>
                <a:gd name="T21" fmla="*/ 180 h 947"/>
                <a:gd name="T22" fmla="*/ 77 w 955"/>
                <a:gd name="T23" fmla="*/ 193 h 947"/>
                <a:gd name="T24" fmla="*/ 150 w 955"/>
                <a:gd name="T25" fmla="*/ 233 h 947"/>
                <a:gd name="T26" fmla="*/ 258 w 955"/>
                <a:gd name="T27" fmla="*/ 346 h 947"/>
                <a:gd name="T28" fmla="*/ 313 w 955"/>
                <a:gd name="T29" fmla="*/ 414 h 947"/>
                <a:gd name="T30" fmla="*/ 378 w 955"/>
                <a:gd name="T31" fmla="*/ 555 h 947"/>
                <a:gd name="T32" fmla="*/ 445 w 955"/>
                <a:gd name="T33" fmla="*/ 724 h 947"/>
                <a:gd name="T34" fmla="*/ 488 w 955"/>
                <a:gd name="T35" fmla="*/ 893 h 947"/>
                <a:gd name="T36" fmla="*/ 494 w 955"/>
                <a:gd name="T37" fmla="*/ 921 h 947"/>
                <a:gd name="T38" fmla="*/ 512 w 955"/>
                <a:gd name="T39" fmla="*/ 938 h 947"/>
                <a:gd name="T40" fmla="*/ 536 w 955"/>
                <a:gd name="T41" fmla="*/ 947 h 947"/>
                <a:gd name="T42" fmla="*/ 559 w 955"/>
                <a:gd name="T43" fmla="*/ 944 h 947"/>
                <a:gd name="T44" fmla="*/ 639 w 955"/>
                <a:gd name="T45" fmla="*/ 924 h 947"/>
                <a:gd name="T46" fmla="*/ 706 w 955"/>
                <a:gd name="T47" fmla="*/ 893 h 947"/>
                <a:gd name="T48" fmla="*/ 895 w 955"/>
                <a:gd name="T49" fmla="*/ 797 h 947"/>
                <a:gd name="T50" fmla="*/ 955 w 955"/>
                <a:gd name="T51" fmla="*/ 769 h 947"/>
                <a:gd name="T52" fmla="*/ 906 w 955"/>
                <a:gd name="T53" fmla="*/ 702 h 947"/>
                <a:gd name="T54" fmla="*/ 839 w 955"/>
                <a:gd name="T55" fmla="*/ 555 h 947"/>
                <a:gd name="T56" fmla="*/ 767 w 955"/>
                <a:gd name="T57" fmla="*/ 420 h 947"/>
                <a:gd name="T58" fmla="*/ 737 w 955"/>
                <a:gd name="T59" fmla="*/ 330 h 947"/>
                <a:gd name="T60" fmla="*/ 663 w 955"/>
                <a:gd name="T61" fmla="*/ 239 h 947"/>
                <a:gd name="T62" fmla="*/ 572 w 955"/>
                <a:gd name="T63" fmla="*/ 143 h 947"/>
                <a:gd name="T64" fmla="*/ 482 w 955"/>
                <a:gd name="T65" fmla="*/ 75 h 947"/>
                <a:gd name="T66" fmla="*/ 391 w 955"/>
                <a:gd name="T67" fmla="*/ 12 h 947"/>
                <a:gd name="T68" fmla="*/ 288 w 955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5"/>
                <a:gd name="T106" fmla="*/ 0 h 947"/>
                <a:gd name="T107" fmla="*/ 955 w 955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5" h="947">
                  <a:moveTo>
                    <a:pt x="288" y="0"/>
                  </a:moveTo>
                  <a:lnTo>
                    <a:pt x="258" y="8"/>
                  </a:lnTo>
                  <a:lnTo>
                    <a:pt x="235" y="18"/>
                  </a:lnTo>
                  <a:lnTo>
                    <a:pt x="53" y="137"/>
                  </a:lnTo>
                  <a:lnTo>
                    <a:pt x="27" y="155"/>
                  </a:lnTo>
                  <a:lnTo>
                    <a:pt x="5" y="177"/>
                  </a:lnTo>
                  <a:lnTo>
                    <a:pt x="0" y="190"/>
                  </a:lnTo>
                  <a:lnTo>
                    <a:pt x="10" y="207"/>
                  </a:lnTo>
                  <a:lnTo>
                    <a:pt x="24" y="186"/>
                  </a:lnTo>
                  <a:lnTo>
                    <a:pt x="40" y="177"/>
                  </a:lnTo>
                  <a:lnTo>
                    <a:pt x="62" y="180"/>
                  </a:lnTo>
                  <a:lnTo>
                    <a:pt x="77" y="193"/>
                  </a:lnTo>
                  <a:lnTo>
                    <a:pt x="150" y="233"/>
                  </a:lnTo>
                  <a:lnTo>
                    <a:pt x="258" y="346"/>
                  </a:lnTo>
                  <a:lnTo>
                    <a:pt x="313" y="414"/>
                  </a:lnTo>
                  <a:lnTo>
                    <a:pt x="378" y="555"/>
                  </a:lnTo>
                  <a:lnTo>
                    <a:pt x="445" y="724"/>
                  </a:lnTo>
                  <a:lnTo>
                    <a:pt x="488" y="893"/>
                  </a:lnTo>
                  <a:lnTo>
                    <a:pt x="494" y="921"/>
                  </a:lnTo>
                  <a:lnTo>
                    <a:pt x="512" y="938"/>
                  </a:lnTo>
                  <a:lnTo>
                    <a:pt x="536" y="947"/>
                  </a:lnTo>
                  <a:lnTo>
                    <a:pt x="559" y="944"/>
                  </a:lnTo>
                  <a:lnTo>
                    <a:pt x="639" y="924"/>
                  </a:lnTo>
                  <a:lnTo>
                    <a:pt x="706" y="893"/>
                  </a:lnTo>
                  <a:lnTo>
                    <a:pt x="895" y="797"/>
                  </a:lnTo>
                  <a:lnTo>
                    <a:pt x="955" y="769"/>
                  </a:lnTo>
                  <a:lnTo>
                    <a:pt x="906" y="702"/>
                  </a:lnTo>
                  <a:lnTo>
                    <a:pt x="839" y="555"/>
                  </a:lnTo>
                  <a:lnTo>
                    <a:pt x="767" y="420"/>
                  </a:lnTo>
                  <a:lnTo>
                    <a:pt x="737" y="330"/>
                  </a:lnTo>
                  <a:lnTo>
                    <a:pt x="663" y="239"/>
                  </a:lnTo>
                  <a:lnTo>
                    <a:pt x="572" y="143"/>
                  </a:lnTo>
                  <a:lnTo>
                    <a:pt x="482" y="75"/>
                  </a:lnTo>
                  <a:lnTo>
                    <a:pt x="391" y="1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3E6B27E-C7A8-4D24-9E38-8DFCDDC5F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384"/>
              <a:ext cx="327" cy="103"/>
            </a:xfrm>
            <a:custGeom>
              <a:avLst/>
              <a:gdLst>
                <a:gd name="T0" fmla="*/ 630 w 653"/>
                <a:gd name="T1" fmla="*/ 0 h 206"/>
                <a:gd name="T2" fmla="*/ 538 w 653"/>
                <a:gd name="T3" fmla="*/ 27 h 206"/>
                <a:gd name="T4" fmla="*/ 448 w 653"/>
                <a:gd name="T5" fmla="*/ 37 h 206"/>
                <a:gd name="T6" fmla="*/ 381 w 653"/>
                <a:gd name="T7" fmla="*/ 15 h 206"/>
                <a:gd name="T8" fmla="*/ 314 w 653"/>
                <a:gd name="T9" fmla="*/ 9 h 206"/>
                <a:gd name="T10" fmla="*/ 376 w 653"/>
                <a:gd name="T11" fmla="*/ 49 h 206"/>
                <a:gd name="T12" fmla="*/ 290 w 653"/>
                <a:gd name="T13" fmla="*/ 83 h 206"/>
                <a:gd name="T14" fmla="*/ 144 w 653"/>
                <a:gd name="T15" fmla="*/ 150 h 206"/>
                <a:gd name="T16" fmla="*/ 0 w 653"/>
                <a:gd name="T17" fmla="*/ 206 h 206"/>
                <a:gd name="T18" fmla="*/ 121 w 653"/>
                <a:gd name="T19" fmla="*/ 206 h 206"/>
                <a:gd name="T20" fmla="*/ 284 w 653"/>
                <a:gd name="T21" fmla="*/ 156 h 206"/>
                <a:gd name="T22" fmla="*/ 467 w 653"/>
                <a:gd name="T23" fmla="*/ 105 h 206"/>
                <a:gd name="T24" fmla="*/ 653 w 653"/>
                <a:gd name="T25" fmla="*/ 47 h 206"/>
                <a:gd name="T26" fmla="*/ 641 w 653"/>
                <a:gd name="T27" fmla="*/ 22 h 206"/>
                <a:gd name="T28" fmla="*/ 630 w 653"/>
                <a:gd name="T29" fmla="*/ 0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3"/>
                <a:gd name="T46" fmla="*/ 0 h 206"/>
                <a:gd name="T47" fmla="*/ 653 w 653"/>
                <a:gd name="T48" fmla="*/ 206 h 2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3" h="206">
                  <a:moveTo>
                    <a:pt x="630" y="0"/>
                  </a:moveTo>
                  <a:lnTo>
                    <a:pt x="538" y="27"/>
                  </a:lnTo>
                  <a:lnTo>
                    <a:pt x="448" y="37"/>
                  </a:lnTo>
                  <a:lnTo>
                    <a:pt x="381" y="15"/>
                  </a:lnTo>
                  <a:lnTo>
                    <a:pt x="314" y="9"/>
                  </a:lnTo>
                  <a:lnTo>
                    <a:pt x="376" y="49"/>
                  </a:lnTo>
                  <a:lnTo>
                    <a:pt x="290" y="83"/>
                  </a:lnTo>
                  <a:lnTo>
                    <a:pt x="144" y="150"/>
                  </a:lnTo>
                  <a:lnTo>
                    <a:pt x="0" y="206"/>
                  </a:lnTo>
                  <a:lnTo>
                    <a:pt x="121" y="206"/>
                  </a:lnTo>
                  <a:lnTo>
                    <a:pt x="284" y="156"/>
                  </a:lnTo>
                  <a:lnTo>
                    <a:pt x="467" y="105"/>
                  </a:lnTo>
                  <a:lnTo>
                    <a:pt x="653" y="47"/>
                  </a:lnTo>
                  <a:lnTo>
                    <a:pt x="641" y="22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001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364F8CC3-2E2D-4188-8578-4371A3ACD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684"/>
              <a:ext cx="681" cy="291"/>
            </a:xfrm>
            <a:custGeom>
              <a:avLst/>
              <a:gdLst>
                <a:gd name="T0" fmla="*/ 43 w 1363"/>
                <a:gd name="T1" fmla="*/ 87 h 583"/>
                <a:gd name="T2" fmla="*/ 67 w 1363"/>
                <a:gd name="T3" fmla="*/ 191 h 583"/>
                <a:gd name="T4" fmla="*/ 94 w 1363"/>
                <a:gd name="T5" fmla="*/ 267 h 583"/>
                <a:gd name="T6" fmla="*/ 134 w 1363"/>
                <a:gd name="T7" fmla="*/ 319 h 583"/>
                <a:gd name="T8" fmla="*/ 191 w 1363"/>
                <a:gd name="T9" fmla="*/ 344 h 583"/>
                <a:gd name="T10" fmla="*/ 232 w 1363"/>
                <a:gd name="T11" fmla="*/ 350 h 583"/>
                <a:gd name="T12" fmla="*/ 292 w 1363"/>
                <a:gd name="T13" fmla="*/ 321 h 583"/>
                <a:gd name="T14" fmla="*/ 326 w 1363"/>
                <a:gd name="T15" fmla="*/ 278 h 583"/>
                <a:gd name="T16" fmla="*/ 326 w 1363"/>
                <a:gd name="T17" fmla="*/ 267 h 583"/>
                <a:gd name="T18" fmla="*/ 354 w 1363"/>
                <a:gd name="T19" fmla="*/ 321 h 583"/>
                <a:gd name="T20" fmla="*/ 396 w 1363"/>
                <a:gd name="T21" fmla="*/ 391 h 583"/>
                <a:gd name="T22" fmla="*/ 438 w 1363"/>
                <a:gd name="T23" fmla="*/ 445 h 583"/>
                <a:gd name="T24" fmla="*/ 486 w 1363"/>
                <a:gd name="T25" fmla="*/ 479 h 583"/>
                <a:gd name="T26" fmla="*/ 550 w 1363"/>
                <a:gd name="T27" fmla="*/ 498 h 583"/>
                <a:gd name="T28" fmla="*/ 599 w 1363"/>
                <a:gd name="T29" fmla="*/ 494 h 583"/>
                <a:gd name="T30" fmla="*/ 647 w 1363"/>
                <a:gd name="T31" fmla="*/ 470 h 583"/>
                <a:gd name="T32" fmla="*/ 689 w 1363"/>
                <a:gd name="T33" fmla="*/ 496 h 583"/>
                <a:gd name="T34" fmla="*/ 743 w 1363"/>
                <a:gd name="T35" fmla="*/ 538 h 583"/>
                <a:gd name="T36" fmla="*/ 802 w 1363"/>
                <a:gd name="T37" fmla="*/ 566 h 583"/>
                <a:gd name="T38" fmla="*/ 853 w 1363"/>
                <a:gd name="T39" fmla="*/ 583 h 583"/>
                <a:gd name="T40" fmla="*/ 913 w 1363"/>
                <a:gd name="T41" fmla="*/ 581 h 583"/>
                <a:gd name="T42" fmla="*/ 977 w 1363"/>
                <a:gd name="T43" fmla="*/ 553 h 583"/>
                <a:gd name="T44" fmla="*/ 1020 w 1363"/>
                <a:gd name="T45" fmla="*/ 526 h 583"/>
                <a:gd name="T46" fmla="*/ 1047 w 1363"/>
                <a:gd name="T47" fmla="*/ 554 h 583"/>
                <a:gd name="T48" fmla="*/ 1074 w 1363"/>
                <a:gd name="T49" fmla="*/ 578 h 583"/>
                <a:gd name="T50" fmla="*/ 1150 w 1363"/>
                <a:gd name="T51" fmla="*/ 578 h 583"/>
                <a:gd name="T52" fmla="*/ 1258 w 1363"/>
                <a:gd name="T53" fmla="*/ 575 h 583"/>
                <a:gd name="T54" fmla="*/ 1331 w 1363"/>
                <a:gd name="T55" fmla="*/ 557 h 583"/>
                <a:gd name="T56" fmla="*/ 1348 w 1363"/>
                <a:gd name="T57" fmla="*/ 532 h 583"/>
                <a:gd name="T58" fmla="*/ 1363 w 1363"/>
                <a:gd name="T59" fmla="*/ 494 h 583"/>
                <a:gd name="T60" fmla="*/ 1363 w 1363"/>
                <a:gd name="T61" fmla="*/ 468 h 583"/>
                <a:gd name="T62" fmla="*/ 1342 w 1363"/>
                <a:gd name="T63" fmla="*/ 422 h 583"/>
                <a:gd name="T64" fmla="*/ 1302 w 1363"/>
                <a:gd name="T65" fmla="*/ 381 h 583"/>
                <a:gd name="T66" fmla="*/ 1258 w 1363"/>
                <a:gd name="T67" fmla="*/ 353 h 583"/>
                <a:gd name="T68" fmla="*/ 1194 w 1363"/>
                <a:gd name="T69" fmla="*/ 326 h 583"/>
                <a:gd name="T70" fmla="*/ 1164 w 1363"/>
                <a:gd name="T71" fmla="*/ 307 h 583"/>
                <a:gd name="T72" fmla="*/ 1086 w 1363"/>
                <a:gd name="T73" fmla="*/ 290 h 583"/>
                <a:gd name="T74" fmla="*/ 926 w 1363"/>
                <a:gd name="T75" fmla="*/ 301 h 583"/>
                <a:gd name="T76" fmla="*/ 850 w 1363"/>
                <a:gd name="T77" fmla="*/ 290 h 583"/>
                <a:gd name="T78" fmla="*/ 740 w 1363"/>
                <a:gd name="T79" fmla="*/ 234 h 583"/>
                <a:gd name="T80" fmla="*/ 526 w 1363"/>
                <a:gd name="T81" fmla="*/ 210 h 583"/>
                <a:gd name="T82" fmla="*/ 392 w 1363"/>
                <a:gd name="T83" fmla="*/ 194 h 583"/>
                <a:gd name="T84" fmla="*/ 257 w 1363"/>
                <a:gd name="T85" fmla="*/ 157 h 583"/>
                <a:gd name="T86" fmla="*/ 107 w 1363"/>
                <a:gd name="T87" fmla="*/ 84 h 583"/>
                <a:gd name="T88" fmla="*/ 60 w 1363"/>
                <a:gd name="T89" fmla="*/ 41 h 583"/>
                <a:gd name="T90" fmla="*/ 33 w 1363"/>
                <a:gd name="T91" fmla="*/ 25 h 583"/>
                <a:gd name="T92" fmla="*/ 0 w 1363"/>
                <a:gd name="T93" fmla="*/ 0 h 583"/>
                <a:gd name="T94" fmla="*/ 33 w 1363"/>
                <a:gd name="T95" fmla="*/ 44 h 583"/>
                <a:gd name="T96" fmla="*/ 43 w 1363"/>
                <a:gd name="T97" fmla="*/ 87 h 5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3"/>
                <a:gd name="T148" fmla="*/ 0 h 583"/>
                <a:gd name="T149" fmla="*/ 1363 w 1363"/>
                <a:gd name="T150" fmla="*/ 583 h 5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3" h="583">
                  <a:moveTo>
                    <a:pt x="43" y="87"/>
                  </a:moveTo>
                  <a:lnTo>
                    <a:pt x="67" y="191"/>
                  </a:lnTo>
                  <a:lnTo>
                    <a:pt x="94" y="267"/>
                  </a:lnTo>
                  <a:lnTo>
                    <a:pt x="134" y="319"/>
                  </a:lnTo>
                  <a:lnTo>
                    <a:pt x="191" y="344"/>
                  </a:lnTo>
                  <a:lnTo>
                    <a:pt x="232" y="350"/>
                  </a:lnTo>
                  <a:lnTo>
                    <a:pt x="292" y="321"/>
                  </a:lnTo>
                  <a:lnTo>
                    <a:pt x="326" y="278"/>
                  </a:lnTo>
                  <a:lnTo>
                    <a:pt x="326" y="267"/>
                  </a:lnTo>
                  <a:lnTo>
                    <a:pt x="354" y="321"/>
                  </a:lnTo>
                  <a:lnTo>
                    <a:pt x="396" y="391"/>
                  </a:lnTo>
                  <a:lnTo>
                    <a:pt x="438" y="445"/>
                  </a:lnTo>
                  <a:lnTo>
                    <a:pt x="486" y="479"/>
                  </a:lnTo>
                  <a:lnTo>
                    <a:pt x="550" y="498"/>
                  </a:lnTo>
                  <a:lnTo>
                    <a:pt x="599" y="494"/>
                  </a:lnTo>
                  <a:lnTo>
                    <a:pt x="647" y="470"/>
                  </a:lnTo>
                  <a:lnTo>
                    <a:pt x="689" y="496"/>
                  </a:lnTo>
                  <a:lnTo>
                    <a:pt x="743" y="538"/>
                  </a:lnTo>
                  <a:lnTo>
                    <a:pt x="802" y="566"/>
                  </a:lnTo>
                  <a:lnTo>
                    <a:pt x="853" y="583"/>
                  </a:lnTo>
                  <a:lnTo>
                    <a:pt x="913" y="581"/>
                  </a:lnTo>
                  <a:lnTo>
                    <a:pt x="977" y="553"/>
                  </a:lnTo>
                  <a:lnTo>
                    <a:pt x="1020" y="526"/>
                  </a:lnTo>
                  <a:lnTo>
                    <a:pt x="1047" y="554"/>
                  </a:lnTo>
                  <a:lnTo>
                    <a:pt x="1074" y="578"/>
                  </a:lnTo>
                  <a:lnTo>
                    <a:pt x="1150" y="578"/>
                  </a:lnTo>
                  <a:lnTo>
                    <a:pt x="1258" y="575"/>
                  </a:lnTo>
                  <a:lnTo>
                    <a:pt x="1331" y="557"/>
                  </a:lnTo>
                  <a:lnTo>
                    <a:pt x="1348" y="532"/>
                  </a:lnTo>
                  <a:lnTo>
                    <a:pt x="1363" y="494"/>
                  </a:lnTo>
                  <a:lnTo>
                    <a:pt x="1363" y="468"/>
                  </a:lnTo>
                  <a:lnTo>
                    <a:pt x="1342" y="422"/>
                  </a:lnTo>
                  <a:lnTo>
                    <a:pt x="1302" y="381"/>
                  </a:lnTo>
                  <a:lnTo>
                    <a:pt x="1258" y="353"/>
                  </a:lnTo>
                  <a:lnTo>
                    <a:pt x="1194" y="326"/>
                  </a:lnTo>
                  <a:lnTo>
                    <a:pt x="1164" y="307"/>
                  </a:lnTo>
                  <a:lnTo>
                    <a:pt x="1086" y="290"/>
                  </a:lnTo>
                  <a:lnTo>
                    <a:pt x="926" y="301"/>
                  </a:lnTo>
                  <a:lnTo>
                    <a:pt x="850" y="290"/>
                  </a:lnTo>
                  <a:lnTo>
                    <a:pt x="740" y="234"/>
                  </a:lnTo>
                  <a:lnTo>
                    <a:pt x="526" y="210"/>
                  </a:lnTo>
                  <a:lnTo>
                    <a:pt x="392" y="194"/>
                  </a:lnTo>
                  <a:lnTo>
                    <a:pt x="257" y="157"/>
                  </a:lnTo>
                  <a:lnTo>
                    <a:pt x="107" y="84"/>
                  </a:lnTo>
                  <a:lnTo>
                    <a:pt x="60" y="41"/>
                  </a:lnTo>
                  <a:lnTo>
                    <a:pt x="33" y="25"/>
                  </a:lnTo>
                  <a:lnTo>
                    <a:pt x="0" y="0"/>
                  </a:lnTo>
                  <a:lnTo>
                    <a:pt x="33" y="44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4916B9A-8F6E-43A7-B616-F79930AAA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2682"/>
              <a:ext cx="687" cy="259"/>
            </a:xfrm>
            <a:custGeom>
              <a:avLst/>
              <a:gdLst>
                <a:gd name="T0" fmla="*/ 30 w 1372"/>
                <a:gd name="T1" fmla="*/ 48 h 519"/>
                <a:gd name="T2" fmla="*/ 60 w 1372"/>
                <a:gd name="T3" fmla="*/ 157 h 519"/>
                <a:gd name="T4" fmla="*/ 132 w 1372"/>
                <a:gd name="T5" fmla="*/ 141 h 519"/>
                <a:gd name="T6" fmla="*/ 319 w 1372"/>
                <a:gd name="T7" fmla="*/ 208 h 519"/>
                <a:gd name="T8" fmla="*/ 380 w 1372"/>
                <a:gd name="T9" fmla="*/ 232 h 519"/>
                <a:gd name="T10" fmla="*/ 386 w 1372"/>
                <a:gd name="T11" fmla="*/ 292 h 519"/>
                <a:gd name="T12" fmla="*/ 494 w 1372"/>
                <a:gd name="T13" fmla="*/ 242 h 519"/>
                <a:gd name="T14" fmla="*/ 619 w 1372"/>
                <a:gd name="T15" fmla="*/ 235 h 519"/>
                <a:gd name="T16" fmla="*/ 743 w 1372"/>
                <a:gd name="T17" fmla="*/ 260 h 519"/>
                <a:gd name="T18" fmla="*/ 834 w 1372"/>
                <a:gd name="T19" fmla="*/ 321 h 519"/>
                <a:gd name="T20" fmla="*/ 797 w 1372"/>
                <a:gd name="T21" fmla="*/ 457 h 519"/>
                <a:gd name="T22" fmla="*/ 651 w 1372"/>
                <a:gd name="T23" fmla="*/ 473 h 519"/>
                <a:gd name="T24" fmla="*/ 711 w 1372"/>
                <a:gd name="T25" fmla="*/ 507 h 519"/>
                <a:gd name="T26" fmla="*/ 816 w 1372"/>
                <a:gd name="T27" fmla="*/ 513 h 519"/>
                <a:gd name="T28" fmla="*/ 870 w 1372"/>
                <a:gd name="T29" fmla="*/ 496 h 519"/>
                <a:gd name="T30" fmla="*/ 954 w 1372"/>
                <a:gd name="T31" fmla="*/ 519 h 519"/>
                <a:gd name="T32" fmla="*/ 883 w 1372"/>
                <a:gd name="T33" fmla="*/ 445 h 519"/>
                <a:gd name="T34" fmla="*/ 950 w 1372"/>
                <a:gd name="T35" fmla="*/ 338 h 519"/>
                <a:gd name="T36" fmla="*/ 1118 w 1372"/>
                <a:gd name="T37" fmla="*/ 332 h 519"/>
                <a:gd name="T38" fmla="*/ 1166 w 1372"/>
                <a:gd name="T39" fmla="*/ 395 h 519"/>
                <a:gd name="T40" fmla="*/ 1142 w 1372"/>
                <a:gd name="T41" fmla="*/ 485 h 519"/>
                <a:gd name="T42" fmla="*/ 1245 w 1372"/>
                <a:gd name="T43" fmla="*/ 435 h 519"/>
                <a:gd name="T44" fmla="*/ 1305 w 1372"/>
                <a:gd name="T45" fmla="*/ 435 h 519"/>
                <a:gd name="T46" fmla="*/ 1342 w 1372"/>
                <a:gd name="T47" fmla="*/ 417 h 519"/>
                <a:gd name="T48" fmla="*/ 1239 w 1372"/>
                <a:gd name="T49" fmla="*/ 338 h 519"/>
                <a:gd name="T50" fmla="*/ 1118 w 1372"/>
                <a:gd name="T51" fmla="*/ 288 h 519"/>
                <a:gd name="T52" fmla="*/ 913 w 1372"/>
                <a:gd name="T53" fmla="*/ 298 h 519"/>
                <a:gd name="T54" fmla="*/ 786 w 1372"/>
                <a:gd name="T55" fmla="*/ 236 h 519"/>
                <a:gd name="T56" fmla="*/ 580 w 1372"/>
                <a:gd name="T57" fmla="*/ 208 h 519"/>
                <a:gd name="T58" fmla="*/ 373 w 1372"/>
                <a:gd name="T59" fmla="*/ 186 h 519"/>
                <a:gd name="T60" fmla="*/ 125 w 1372"/>
                <a:gd name="T61" fmla="*/ 91 h 519"/>
                <a:gd name="T62" fmla="*/ 0 w 1372"/>
                <a:gd name="T63" fmla="*/ 0 h 5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2"/>
                <a:gd name="T97" fmla="*/ 0 h 519"/>
                <a:gd name="T98" fmla="*/ 1372 w 1372"/>
                <a:gd name="T99" fmla="*/ 519 h 5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2" h="519">
                  <a:moveTo>
                    <a:pt x="0" y="0"/>
                  </a:moveTo>
                  <a:lnTo>
                    <a:pt x="30" y="48"/>
                  </a:lnTo>
                  <a:lnTo>
                    <a:pt x="41" y="89"/>
                  </a:lnTo>
                  <a:lnTo>
                    <a:pt x="60" y="157"/>
                  </a:lnTo>
                  <a:lnTo>
                    <a:pt x="90" y="113"/>
                  </a:lnTo>
                  <a:lnTo>
                    <a:pt x="132" y="141"/>
                  </a:lnTo>
                  <a:lnTo>
                    <a:pt x="259" y="197"/>
                  </a:lnTo>
                  <a:lnTo>
                    <a:pt x="319" y="208"/>
                  </a:lnTo>
                  <a:lnTo>
                    <a:pt x="337" y="276"/>
                  </a:lnTo>
                  <a:lnTo>
                    <a:pt x="380" y="232"/>
                  </a:lnTo>
                  <a:lnTo>
                    <a:pt x="422" y="232"/>
                  </a:lnTo>
                  <a:lnTo>
                    <a:pt x="386" y="292"/>
                  </a:lnTo>
                  <a:lnTo>
                    <a:pt x="445" y="257"/>
                  </a:lnTo>
                  <a:lnTo>
                    <a:pt x="494" y="242"/>
                  </a:lnTo>
                  <a:lnTo>
                    <a:pt x="561" y="236"/>
                  </a:lnTo>
                  <a:lnTo>
                    <a:pt x="619" y="235"/>
                  </a:lnTo>
                  <a:lnTo>
                    <a:pt x="688" y="242"/>
                  </a:lnTo>
                  <a:lnTo>
                    <a:pt x="743" y="260"/>
                  </a:lnTo>
                  <a:lnTo>
                    <a:pt x="786" y="282"/>
                  </a:lnTo>
                  <a:lnTo>
                    <a:pt x="834" y="321"/>
                  </a:lnTo>
                  <a:lnTo>
                    <a:pt x="853" y="401"/>
                  </a:lnTo>
                  <a:lnTo>
                    <a:pt x="797" y="457"/>
                  </a:lnTo>
                  <a:lnTo>
                    <a:pt x="711" y="473"/>
                  </a:lnTo>
                  <a:lnTo>
                    <a:pt x="651" y="473"/>
                  </a:lnTo>
                  <a:lnTo>
                    <a:pt x="683" y="499"/>
                  </a:lnTo>
                  <a:lnTo>
                    <a:pt x="711" y="507"/>
                  </a:lnTo>
                  <a:lnTo>
                    <a:pt x="748" y="519"/>
                  </a:lnTo>
                  <a:lnTo>
                    <a:pt x="816" y="513"/>
                  </a:lnTo>
                  <a:lnTo>
                    <a:pt x="846" y="496"/>
                  </a:lnTo>
                  <a:lnTo>
                    <a:pt x="870" y="496"/>
                  </a:lnTo>
                  <a:lnTo>
                    <a:pt x="913" y="513"/>
                  </a:lnTo>
                  <a:lnTo>
                    <a:pt x="954" y="519"/>
                  </a:lnTo>
                  <a:lnTo>
                    <a:pt x="924" y="479"/>
                  </a:lnTo>
                  <a:lnTo>
                    <a:pt x="883" y="445"/>
                  </a:lnTo>
                  <a:lnTo>
                    <a:pt x="894" y="383"/>
                  </a:lnTo>
                  <a:lnTo>
                    <a:pt x="950" y="338"/>
                  </a:lnTo>
                  <a:lnTo>
                    <a:pt x="1021" y="332"/>
                  </a:lnTo>
                  <a:lnTo>
                    <a:pt x="1118" y="332"/>
                  </a:lnTo>
                  <a:lnTo>
                    <a:pt x="1161" y="361"/>
                  </a:lnTo>
                  <a:lnTo>
                    <a:pt x="1166" y="395"/>
                  </a:lnTo>
                  <a:lnTo>
                    <a:pt x="1161" y="457"/>
                  </a:lnTo>
                  <a:lnTo>
                    <a:pt x="1142" y="485"/>
                  </a:lnTo>
                  <a:lnTo>
                    <a:pt x="1172" y="496"/>
                  </a:lnTo>
                  <a:lnTo>
                    <a:pt x="1245" y="435"/>
                  </a:lnTo>
                  <a:lnTo>
                    <a:pt x="1282" y="429"/>
                  </a:lnTo>
                  <a:lnTo>
                    <a:pt x="1305" y="435"/>
                  </a:lnTo>
                  <a:lnTo>
                    <a:pt x="1372" y="485"/>
                  </a:lnTo>
                  <a:lnTo>
                    <a:pt x="1342" y="417"/>
                  </a:lnTo>
                  <a:lnTo>
                    <a:pt x="1299" y="367"/>
                  </a:lnTo>
                  <a:lnTo>
                    <a:pt x="1239" y="338"/>
                  </a:lnTo>
                  <a:lnTo>
                    <a:pt x="1172" y="304"/>
                  </a:lnTo>
                  <a:lnTo>
                    <a:pt x="1118" y="288"/>
                  </a:lnTo>
                  <a:lnTo>
                    <a:pt x="1015" y="276"/>
                  </a:lnTo>
                  <a:lnTo>
                    <a:pt x="913" y="298"/>
                  </a:lnTo>
                  <a:lnTo>
                    <a:pt x="853" y="270"/>
                  </a:lnTo>
                  <a:lnTo>
                    <a:pt x="786" y="236"/>
                  </a:lnTo>
                  <a:lnTo>
                    <a:pt x="670" y="214"/>
                  </a:lnTo>
                  <a:lnTo>
                    <a:pt x="580" y="208"/>
                  </a:lnTo>
                  <a:lnTo>
                    <a:pt x="500" y="203"/>
                  </a:lnTo>
                  <a:lnTo>
                    <a:pt x="373" y="186"/>
                  </a:lnTo>
                  <a:lnTo>
                    <a:pt x="246" y="147"/>
                  </a:lnTo>
                  <a:lnTo>
                    <a:pt x="125" y="91"/>
                  </a:lnTo>
                  <a:lnTo>
                    <a:pt x="4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8279F00-EE1F-463D-832D-9D953FA8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789"/>
              <a:ext cx="53" cy="44"/>
            </a:xfrm>
            <a:custGeom>
              <a:avLst/>
              <a:gdLst>
                <a:gd name="T0" fmla="*/ 47 w 104"/>
                <a:gd name="T1" fmla="*/ 0 h 88"/>
                <a:gd name="T2" fmla="*/ 14 w 104"/>
                <a:gd name="T3" fmla="*/ 9 h 88"/>
                <a:gd name="T4" fmla="*/ 0 w 104"/>
                <a:gd name="T5" fmla="*/ 37 h 88"/>
                <a:gd name="T6" fmla="*/ 23 w 104"/>
                <a:gd name="T7" fmla="*/ 77 h 88"/>
                <a:gd name="T8" fmla="*/ 54 w 104"/>
                <a:gd name="T9" fmla="*/ 88 h 88"/>
                <a:gd name="T10" fmla="*/ 98 w 104"/>
                <a:gd name="T11" fmla="*/ 80 h 88"/>
                <a:gd name="T12" fmla="*/ 104 w 104"/>
                <a:gd name="T13" fmla="*/ 49 h 88"/>
                <a:gd name="T14" fmla="*/ 101 w 104"/>
                <a:gd name="T15" fmla="*/ 27 h 88"/>
                <a:gd name="T16" fmla="*/ 47 w 104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88"/>
                <a:gd name="T29" fmla="*/ 104 w 104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88">
                  <a:moveTo>
                    <a:pt x="47" y="0"/>
                  </a:moveTo>
                  <a:lnTo>
                    <a:pt x="14" y="9"/>
                  </a:lnTo>
                  <a:lnTo>
                    <a:pt x="0" y="37"/>
                  </a:lnTo>
                  <a:lnTo>
                    <a:pt x="23" y="77"/>
                  </a:lnTo>
                  <a:lnTo>
                    <a:pt x="54" y="88"/>
                  </a:lnTo>
                  <a:lnTo>
                    <a:pt x="98" y="80"/>
                  </a:lnTo>
                  <a:lnTo>
                    <a:pt x="104" y="49"/>
                  </a:lnTo>
                  <a:lnTo>
                    <a:pt x="101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244CA9F-0504-4A36-9084-FE21652C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2823"/>
              <a:ext cx="83" cy="91"/>
            </a:xfrm>
            <a:custGeom>
              <a:avLst/>
              <a:gdLst>
                <a:gd name="T0" fmla="*/ 57 w 165"/>
                <a:gd name="T1" fmla="*/ 0 h 181"/>
                <a:gd name="T2" fmla="*/ 7 w 165"/>
                <a:gd name="T3" fmla="*/ 18 h 181"/>
                <a:gd name="T4" fmla="*/ 0 w 165"/>
                <a:gd name="T5" fmla="*/ 43 h 181"/>
                <a:gd name="T6" fmla="*/ 13 w 165"/>
                <a:gd name="T7" fmla="*/ 88 h 181"/>
                <a:gd name="T8" fmla="*/ 37 w 165"/>
                <a:gd name="T9" fmla="*/ 132 h 181"/>
                <a:gd name="T10" fmla="*/ 78 w 165"/>
                <a:gd name="T11" fmla="*/ 170 h 181"/>
                <a:gd name="T12" fmla="*/ 107 w 165"/>
                <a:gd name="T13" fmla="*/ 181 h 181"/>
                <a:gd name="T14" fmla="*/ 129 w 165"/>
                <a:gd name="T15" fmla="*/ 175 h 181"/>
                <a:gd name="T16" fmla="*/ 153 w 165"/>
                <a:gd name="T17" fmla="*/ 156 h 181"/>
                <a:gd name="T18" fmla="*/ 165 w 165"/>
                <a:gd name="T19" fmla="*/ 103 h 181"/>
                <a:gd name="T20" fmla="*/ 159 w 165"/>
                <a:gd name="T21" fmla="*/ 57 h 181"/>
                <a:gd name="T22" fmla="*/ 131 w 165"/>
                <a:gd name="T23" fmla="*/ 29 h 181"/>
                <a:gd name="T24" fmla="*/ 57 w 165"/>
                <a:gd name="T25" fmla="*/ 0 h 1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181"/>
                <a:gd name="T41" fmla="*/ 165 w 165"/>
                <a:gd name="T42" fmla="*/ 181 h 1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181">
                  <a:moveTo>
                    <a:pt x="57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13" y="88"/>
                  </a:lnTo>
                  <a:lnTo>
                    <a:pt x="37" y="132"/>
                  </a:lnTo>
                  <a:lnTo>
                    <a:pt x="78" y="170"/>
                  </a:lnTo>
                  <a:lnTo>
                    <a:pt x="107" y="181"/>
                  </a:lnTo>
                  <a:lnTo>
                    <a:pt x="129" y="175"/>
                  </a:lnTo>
                  <a:lnTo>
                    <a:pt x="153" y="156"/>
                  </a:lnTo>
                  <a:lnTo>
                    <a:pt x="165" y="103"/>
                  </a:lnTo>
                  <a:lnTo>
                    <a:pt x="159" y="57"/>
                  </a:lnTo>
                  <a:lnTo>
                    <a:pt x="131" y="2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75CF1D7-5073-4B6A-B137-50C10659F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2850"/>
              <a:ext cx="118" cy="107"/>
            </a:xfrm>
            <a:custGeom>
              <a:avLst/>
              <a:gdLst>
                <a:gd name="T0" fmla="*/ 235 w 235"/>
                <a:gd name="T1" fmla="*/ 53 h 215"/>
                <a:gd name="T2" fmla="*/ 184 w 235"/>
                <a:gd name="T3" fmla="*/ 31 h 215"/>
                <a:gd name="T4" fmla="*/ 120 w 235"/>
                <a:gd name="T5" fmla="*/ 31 h 215"/>
                <a:gd name="T6" fmla="*/ 97 w 235"/>
                <a:gd name="T7" fmla="*/ 21 h 215"/>
                <a:gd name="T8" fmla="*/ 73 w 235"/>
                <a:gd name="T9" fmla="*/ 0 h 215"/>
                <a:gd name="T10" fmla="*/ 30 w 235"/>
                <a:gd name="T11" fmla="*/ 15 h 215"/>
                <a:gd name="T12" fmla="*/ 9 w 235"/>
                <a:gd name="T13" fmla="*/ 56 h 215"/>
                <a:gd name="T14" fmla="*/ 16 w 235"/>
                <a:gd name="T15" fmla="*/ 110 h 215"/>
                <a:gd name="T16" fmla="*/ 9 w 235"/>
                <a:gd name="T17" fmla="*/ 130 h 215"/>
                <a:gd name="T18" fmla="*/ 0 w 235"/>
                <a:gd name="T19" fmla="*/ 144 h 215"/>
                <a:gd name="T20" fmla="*/ 9 w 235"/>
                <a:gd name="T21" fmla="*/ 164 h 215"/>
                <a:gd name="T22" fmla="*/ 33 w 235"/>
                <a:gd name="T23" fmla="*/ 172 h 215"/>
                <a:gd name="T24" fmla="*/ 46 w 235"/>
                <a:gd name="T25" fmla="*/ 172 h 215"/>
                <a:gd name="T26" fmla="*/ 63 w 235"/>
                <a:gd name="T27" fmla="*/ 187 h 215"/>
                <a:gd name="T28" fmla="*/ 51 w 235"/>
                <a:gd name="T29" fmla="*/ 215 h 215"/>
                <a:gd name="T30" fmla="*/ 90 w 235"/>
                <a:gd name="T31" fmla="*/ 194 h 215"/>
                <a:gd name="T32" fmla="*/ 81 w 235"/>
                <a:gd name="T33" fmla="*/ 175 h 215"/>
                <a:gd name="T34" fmla="*/ 47 w 235"/>
                <a:gd name="T35" fmla="*/ 138 h 215"/>
                <a:gd name="T36" fmla="*/ 39 w 235"/>
                <a:gd name="T37" fmla="*/ 96 h 215"/>
                <a:gd name="T38" fmla="*/ 46 w 235"/>
                <a:gd name="T39" fmla="*/ 65 h 215"/>
                <a:gd name="T40" fmla="*/ 76 w 235"/>
                <a:gd name="T41" fmla="*/ 43 h 215"/>
                <a:gd name="T42" fmla="*/ 87 w 235"/>
                <a:gd name="T43" fmla="*/ 40 h 215"/>
                <a:gd name="T44" fmla="*/ 106 w 235"/>
                <a:gd name="T45" fmla="*/ 93 h 215"/>
                <a:gd name="T46" fmla="*/ 127 w 235"/>
                <a:gd name="T47" fmla="*/ 124 h 215"/>
                <a:gd name="T48" fmla="*/ 157 w 235"/>
                <a:gd name="T49" fmla="*/ 147 h 215"/>
                <a:gd name="T50" fmla="*/ 184 w 235"/>
                <a:gd name="T51" fmla="*/ 154 h 215"/>
                <a:gd name="T52" fmla="*/ 205 w 235"/>
                <a:gd name="T53" fmla="*/ 153 h 215"/>
                <a:gd name="T54" fmla="*/ 235 w 235"/>
                <a:gd name="T55" fmla="*/ 116 h 215"/>
                <a:gd name="T56" fmla="*/ 235 w 235"/>
                <a:gd name="T57" fmla="*/ 53 h 2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215"/>
                <a:gd name="T89" fmla="*/ 235 w 235"/>
                <a:gd name="T90" fmla="*/ 215 h 2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215">
                  <a:moveTo>
                    <a:pt x="235" y="53"/>
                  </a:moveTo>
                  <a:lnTo>
                    <a:pt x="184" y="31"/>
                  </a:lnTo>
                  <a:lnTo>
                    <a:pt x="120" y="31"/>
                  </a:lnTo>
                  <a:lnTo>
                    <a:pt x="97" y="21"/>
                  </a:lnTo>
                  <a:lnTo>
                    <a:pt x="73" y="0"/>
                  </a:lnTo>
                  <a:lnTo>
                    <a:pt x="30" y="15"/>
                  </a:lnTo>
                  <a:lnTo>
                    <a:pt x="9" y="56"/>
                  </a:lnTo>
                  <a:lnTo>
                    <a:pt x="16" y="110"/>
                  </a:lnTo>
                  <a:lnTo>
                    <a:pt x="9" y="130"/>
                  </a:lnTo>
                  <a:lnTo>
                    <a:pt x="0" y="144"/>
                  </a:lnTo>
                  <a:lnTo>
                    <a:pt x="9" y="164"/>
                  </a:lnTo>
                  <a:lnTo>
                    <a:pt x="33" y="172"/>
                  </a:lnTo>
                  <a:lnTo>
                    <a:pt x="46" y="172"/>
                  </a:lnTo>
                  <a:lnTo>
                    <a:pt x="63" y="187"/>
                  </a:lnTo>
                  <a:lnTo>
                    <a:pt x="51" y="215"/>
                  </a:lnTo>
                  <a:lnTo>
                    <a:pt x="90" y="194"/>
                  </a:lnTo>
                  <a:lnTo>
                    <a:pt x="81" y="175"/>
                  </a:lnTo>
                  <a:lnTo>
                    <a:pt x="47" y="138"/>
                  </a:lnTo>
                  <a:lnTo>
                    <a:pt x="39" y="96"/>
                  </a:lnTo>
                  <a:lnTo>
                    <a:pt x="46" y="65"/>
                  </a:lnTo>
                  <a:lnTo>
                    <a:pt x="76" y="43"/>
                  </a:lnTo>
                  <a:lnTo>
                    <a:pt x="87" y="40"/>
                  </a:lnTo>
                  <a:lnTo>
                    <a:pt x="106" y="93"/>
                  </a:lnTo>
                  <a:lnTo>
                    <a:pt x="127" y="124"/>
                  </a:lnTo>
                  <a:lnTo>
                    <a:pt x="157" y="147"/>
                  </a:lnTo>
                  <a:lnTo>
                    <a:pt x="184" y="154"/>
                  </a:lnTo>
                  <a:lnTo>
                    <a:pt x="205" y="153"/>
                  </a:lnTo>
                  <a:lnTo>
                    <a:pt x="235" y="116"/>
                  </a:lnTo>
                  <a:lnTo>
                    <a:pt x="235" y="53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BBDC56D-CCC3-4B9A-B3AE-738B9EC8A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906"/>
              <a:ext cx="62" cy="61"/>
            </a:xfrm>
            <a:custGeom>
              <a:avLst/>
              <a:gdLst>
                <a:gd name="T0" fmla="*/ 76 w 124"/>
                <a:gd name="T1" fmla="*/ 17 h 121"/>
                <a:gd name="T2" fmla="*/ 41 w 124"/>
                <a:gd name="T3" fmla="*/ 0 h 121"/>
                <a:gd name="T4" fmla="*/ 13 w 124"/>
                <a:gd name="T5" fmla="*/ 6 h 121"/>
                <a:gd name="T6" fmla="*/ 0 w 124"/>
                <a:gd name="T7" fmla="*/ 31 h 121"/>
                <a:gd name="T8" fmla="*/ 0 w 124"/>
                <a:gd name="T9" fmla="*/ 49 h 121"/>
                <a:gd name="T10" fmla="*/ 9 w 124"/>
                <a:gd name="T11" fmla="*/ 68 h 121"/>
                <a:gd name="T12" fmla="*/ 30 w 124"/>
                <a:gd name="T13" fmla="*/ 108 h 121"/>
                <a:gd name="T14" fmla="*/ 59 w 124"/>
                <a:gd name="T15" fmla="*/ 121 h 121"/>
                <a:gd name="T16" fmla="*/ 84 w 124"/>
                <a:gd name="T17" fmla="*/ 120 h 121"/>
                <a:gd name="T18" fmla="*/ 119 w 124"/>
                <a:gd name="T19" fmla="*/ 112 h 121"/>
                <a:gd name="T20" fmla="*/ 124 w 124"/>
                <a:gd name="T21" fmla="*/ 74 h 121"/>
                <a:gd name="T22" fmla="*/ 105 w 124"/>
                <a:gd name="T23" fmla="*/ 40 h 121"/>
                <a:gd name="T24" fmla="*/ 76 w 124"/>
                <a:gd name="T25" fmla="*/ 17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4"/>
                <a:gd name="T40" fmla="*/ 0 h 121"/>
                <a:gd name="T41" fmla="*/ 124 w 124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4" h="121">
                  <a:moveTo>
                    <a:pt x="76" y="17"/>
                  </a:moveTo>
                  <a:lnTo>
                    <a:pt x="41" y="0"/>
                  </a:lnTo>
                  <a:lnTo>
                    <a:pt x="13" y="6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9" y="68"/>
                  </a:lnTo>
                  <a:lnTo>
                    <a:pt x="30" y="108"/>
                  </a:lnTo>
                  <a:lnTo>
                    <a:pt x="59" y="121"/>
                  </a:lnTo>
                  <a:lnTo>
                    <a:pt x="84" y="120"/>
                  </a:lnTo>
                  <a:lnTo>
                    <a:pt x="119" y="112"/>
                  </a:lnTo>
                  <a:lnTo>
                    <a:pt x="124" y="74"/>
                  </a:lnTo>
                  <a:lnTo>
                    <a:pt x="105" y="40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368C4BA-95AA-47EA-A597-488F0B335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363"/>
              <a:ext cx="1095" cy="549"/>
            </a:xfrm>
            <a:custGeom>
              <a:avLst/>
              <a:gdLst>
                <a:gd name="T0" fmla="*/ 232 w 2190"/>
                <a:gd name="T1" fmla="*/ 764 h 1097"/>
                <a:gd name="T2" fmla="*/ 654 w 2190"/>
                <a:gd name="T3" fmla="*/ 854 h 1097"/>
                <a:gd name="T4" fmla="*/ 988 w 2190"/>
                <a:gd name="T5" fmla="*/ 949 h 1097"/>
                <a:gd name="T6" fmla="*/ 1272 w 2190"/>
                <a:gd name="T7" fmla="*/ 949 h 1097"/>
                <a:gd name="T8" fmla="*/ 1477 w 2190"/>
                <a:gd name="T9" fmla="*/ 1046 h 1097"/>
                <a:gd name="T10" fmla="*/ 1615 w 2190"/>
                <a:gd name="T11" fmla="*/ 1097 h 1097"/>
                <a:gd name="T12" fmla="*/ 1785 w 2190"/>
                <a:gd name="T13" fmla="*/ 1065 h 1097"/>
                <a:gd name="T14" fmla="*/ 1863 w 2190"/>
                <a:gd name="T15" fmla="*/ 949 h 1097"/>
                <a:gd name="T16" fmla="*/ 2088 w 2190"/>
                <a:gd name="T17" fmla="*/ 917 h 1097"/>
                <a:gd name="T18" fmla="*/ 2009 w 2190"/>
                <a:gd name="T19" fmla="*/ 899 h 1097"/>
                <a:gd name="T20" fmla="*/ 1899 w 2190"/>
                <a:gd name="T21" fmla="*/ 774 h 1097"/>
                <a:gd name="T22" fmla="*/ 1628 w 2190"/>
                <a:gd name="T23" fmla="*/ 679 h 1097"/>
                <a:gd name="T24" fmla="*/ 1634 w 2190"/>
                <a:gd name="T25" fmla="*/ 567 h 1097"/>
                <a:gd name="T26" fmla="*/ 1688 w 2190"/>
                <a:gd name="T27" fmla="*/ 497 h 1097"/>
                <a:gd name="T28" fmla="*/ 2082 w 2190"/>
                <a:gd name="T29" fmla="*/ 707 h 1097"/>
                <a:gd name="T30" fmla="*/ 2155 w 2190"/>
                <a:gd name="T31" fmla="*/ 673 h 1097"/>
                <a:gd name="T32" fmla="*/ 2095 w 2190"/>
                <a:gd name="T33" fmla="*/ 639 h 1097"/>
                <a:gd name="T34" fmla="*/ 1998 w 2190"/>
                <a:gd name="T35" fmla="*/ 583 h 1097"/>
                <a:gd name="T36" fmla="*/ 1842 w 2190"/>
                <a:gd name="T37" fmla="*/ 516 h 1097"/>
                <a:gd name="T38" fmla="*/ 1857 w 2190"/>
                <a:gd name="T39" fmla="*/ 378 h 1097"/>
                <a:gd name="T40" fmla="*/ 1779 w 2190"/>
                <a:gd name="T41" fmla="*/ 368 h 1097"/>
                <a:gd name="T42" fmla="*/ 1639 w 2190"/>
                <a:gd name="T43" fmla="*/ 363 h 1097"/>
                <a:gd name="T44" fmla="*/ 1501 w 2190"/>
                <a:gd name="T45" fmla="*/ 300 h 1097"/>
                <a:gd name="T46" fmla="*/ 1521 w 2190"/>
                <a:gd name="T47" fmla="*/ 239 h 1097"/>
                <a:gd name="T48" fmla="*/ 1574 w 2190"/>
                <a:gd name="T49" fmla="*/ 136 h 1097"/>
                <a:gd name="T50" fmla="*/ 1682 w 2190"/>
                <a:gd name="T51" fmla="*/ 68 h 1097"/>
                <a:gd name="T52" fmla="*/ 1776 w 2190"/>
                <a:gd name="T53" fmla="*/ 93 h 1097"/>
                <a:gd name="T54" fmla="*/ 1514 w 2190"/>
                <a:gd name="T55" fmla="*/ 34 h 1097"/>
                <a:gd name="T56" fmla="*/ 1474 w 2190"/>
                <a:gd name="T57" fmla="*/ 181 h 1097"/>
                <a:gd name="T58" fmla="*/ 1404 w 2190"/>
                <a:gd name="T59" fmla="*/ 350 h 1097"/>
                <a:gd name="T60" fmla="*/ 1332 w 2190"/>
                <a:gd name="T61" fmla="*/ 544 h 1097"/>
                <a:gd name="T62" fmla="*/ 1156 w 2190"/>
                <a:gd name="T63" fmla="*/ 541 h 1097"/>
                <a:gd name="T64" fmla="*/ 1029 w 2190"/>
                <a:gd name="T65" fmla="*/ 525 h 1097"/>
                <a:gd name="T66" fmla="*/ 945 w 2190"/>
                <a:gd name="T67" fmla="*/ 567 h 1097"/>
                <a:gd name="T68" fmla="*/ 999 w 2190"/>
                <a:gd name="T69" fmla="*/ 605 h 1097"/>
                <a:gd name="T70" fmla="*/ 1150 w 2190"/>
                <a:gd name="T71" fmla="*/ 701 h 1097"/>
                <a:gd name="T72" fmla="*/ 1205 w 2190"/>
                <a:gd name="T73" fmla="*/ 774 h 1097"/>
                <a:gd name="T74" fmla="*/ 951 w 2190"/>
                <a:gd name="T75" fmla="*/ 639 h 1097"/>
                <a:gd name="T76" fmla="*/ 775 w 2190"/>
                <a:gd name="T77" fmla="*/ 555 h 1097"/>
                <a:gd name="T78" fmla="*/ 648 w 2190"/>
                <a:gd name="T79" fmla="*/ 561 h 1097"/>
                <a:gd name="T80" fmla="*/ 605 w 2190"/>
                <a:gd name="T81" fmla="*/ 509 h 1097"/>
                <a:gd name="T82" fmla="*/ 346 w 2190"/>
                <a:gd name="T83" fmla="*/ 283 h 1097"/>
                <a:gd name="T84" fmla="*/ 172 w 2190"/>
                <a:gd name="T85" fmla="*/ 237 h 1097"/>
                <a:gd name="T86" fmla="*/ 484 w 2190"/>
                <a:gd name="T87" fmla="*/ 531 h 1097"/>
                <a:gd name="T88" fmla="*/ 715 w 2190"/>
                <a:gd name="T89" fmla="*/ 651 h 1097"/>
                <a:gd name="T90" fmla="*/ 816 w 2190"/>
                <a:gd name="T91" fmla="*/ 742 h 1097"/>
                <a:gd name="T92" fmla="*/ 988 w 2190"/>
                <a:gd name="T93" fmla="*/ 836 h 1097"/>
                <a:gd name="T94" fmla="*/ 945 w 2190"/>
                <a:gd name="T95" fmla="*/ 888 h 1097"/>
                <a:gd name="T96" fmla="*/ 775 w 2190"/>
                <a:gd name="T97" fmla="*/ 774 h 1097"/>
                <a:gd name="T98" fmla="*/ 605 w 2190"/>
                <a:gd name="T99" fmla="*/ 673 h 1097"/>
                <a:gd name="T100" fmla="*/ 407 w 2190"/>
                <a:gd name="T101" fmla="*/ 629 h 1097"/>
                <a:gd name="T102" fmla="*/ 226 w 2190"/>
                <a:gd name="T103" fmla="*/ 497 h 1097"/>
                <a:gd name="T104" fmla="*/ 92 w 2190"/>
                <a:gd name="T105" fmla="*/ 469 h 10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0"/>
                <a:gd name="T160" fmla="*/ 0 h 1097"/>
                <a:gd name="T161" fmla="*/ 2190 w 2190"/>
                <a:gd name="T162" fmla="*/ 1097 h 10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0" h="1097">
                  <a:moveTo>
                    <a:pt x="0" y="595"/>
                  </a:moveTo>
                  <a:lnTo>
                    <a:pt x="135" y="661"/>
                  </a:lnTo>
                  <a:lnTo>
                    <a:pt x="232" y="764"/>
                  </a:lnTo>
                  <a:lnTo>
                    <a:pt x="340" y="798"/>
                  </a:lnTo>
                  <a:lnTo>
                    <a:pt x="521" y="836"/>
                  </a:lnTo>
                  <a:lnTo>
                    <a:pt x="654" y="854"/>
                  </a:lnTo>
                  <a:lnTo>
                    <a:pt x="799" y="865"/>
                  </a:lnTo>
                  <a:lnTo>
                    <a:pt x="908" y="893"/>
                  </a:lnTo>
                  <a:lnTo>
                    <a:pt x="988" y="949"/>
                  </a:lnTo>
                  <a:lnTo>
                    <a:pt x="1109" y="933"/>
                  </a:lnTo>
                  <a:lnTo>
                    <a:pt x="1212" y="933"/>
                  </a:lnTo>
                  <a:lnTo>
                    <a:pt x="1272" y="949"/>
                  </a:lnTo>
                  <a:lnTo>
                    <a:pt x="1363" y="1006"/>
                  </a:lnTo>
                  <a:lnTo>
                    <a:pt x="1426" y="1025"/>
                  </a:lnTo>
                  <a:lnTo>
                    <a:pt x="1477" y="1046"/>
                  </a:lnTo>
                  <a:lnTo>
                    <a:pt x="1534" y="1071"/>
                  </a:lnTo>
                  <a:lnTo>
                    <a:pt x="1579" y="1089"/>
                  </a:lnTo>
                  <a:lnTo>
                    <a:pt x="1615" y="1097"/>
                  </a:lnTo>
                  <a:lnTo>
                    <a:pt x="1676" y="1096"/>
                  </a:lnTo>
                  <a:lnTo>
                    <a:pt x="1733" y="1086"/>
                  </a:lnTo>
                  <a:lnTo>
                    <a:pt x="1785" y="1065"/>
                  </a:lnTo>
                  <a:lnTo>
                    <a:pt x="1817" y="1043"/>
                  </a:lnTo>
                  <a:lnTo>
                    <a:pt x="1845" y="1006"/>
                  </a:lnTo>
                  <a:lnTo>
                    <a:pt x="1863" y="949"/>
                  </a:lnTo>
                  <a:lnTo>
                    <a:pt x="1955" y="977"/>
                  </a:lnTo>
                  <a:lnTo>
                    <a:pt x="2022" y="961"/>
                  </a:lnTo>
                  <a:lnTo>
                    <a:pt x="2088" y="917"/>
                  </a:lnTo>
                  <a:lnTo>
                    <a:pt x="2112" y="860"/>
                  </a:lnTo>
                  <a:lnTo>
                    <a:pt x="2039" y="876"/>
                  </a:lnTo>
                  <a:lnTo>
                    <a:pt x="2009" y="899"/>
                  </a:lnTo>
                  <a:lnTo>
                    <a:pt x="2069" y="832"/>
                  </a:lnTo>
                  <a:lnTo>
                    <a:pt x="1979" y="832"/>
                  </a:lnTo>
                  <a:lnTo>
                    <a:pt x="1899" y="774"/>
                  </a:lnTo>
                  <a:lnTo>
                    <a:pt x="1791" y="713"/>
                  </a:lnTo>
                  <a:lnTo>
                    <a:pt x="1676" y="685"/>
                  </a:lnTo>
                  <a:lnTo>
                    <a:pt x="1628" y="679"/>
                  </a:lnTo>
                  <a:lnTo>
                    <a:pt x="1634" y="645"/>
                  </a:lnTo>
                  <a:lnTo>
                    <a:pt x="1682" y="601"/>
                  </a:lnTo>
                  <a:lnTo>
                    <a:pt x="1634" y="567"/>
                  </a:lnTo>
                  <a:lnTo>
                    <a:pt x="1645" y="525"/>
                  </a:lnTo>
                  <a:lnTo>
                    <a:pt x="1652" y="491"/>
                  </a:lnTo>
                  <a:lnTo>
                    <a:pt x="1688" y="497"/>
                  </a:lnTo>
                  <a:lnTo>
                    <a:pt x="1815" y="577"/>
                  </a:lnTo>
                  <a:lnTo>
                    <a:pt x="1974" y="673"/>
                  </a:lnTo>
                  <a:lnTo>
                    <a:pt x="2082" y="707"/>
                  </a:lnTo>
                  <a:lnTo>
                    <a:pt x="2160" y="713"/>
                  </a:lnTo>
                  <a:lnTo>
                    <a:pt x="2190" y="673"/>
                  </a:lnTo>
                  <a:lnTo>
                    <a:pt x="2155" y="673"/>
                  </a:lnTo>
                  <a:lnTo>
                    <a:pt x="2173" y="617"/>
                  </a:lnTo>
                  <a:lnTo>
                    <a:pt x="2112" y="651"/>
                  </a:lnTo>
                  <a:lnTo>
                    <a:pt x="2095" y="639"/>
                  </a:lnTo>
                  <a:lnTo>
                    <a:pt x="2119" y="572"/>
                  </a:lnTo>
                  <a:lnTo>
                    <a:pt x="2052" y="611"/>
                  </a:lnTo>
                  <a:lnTo>
                    <a:pt x="1998" y="583"/>
                  </a:lnTo>
                  <a:lnTo>
                    <a:pt x="1955" y="543"/>
                  </a:lnTo>
                  <a:lnTo>
                    <a:pt x="1876" y="525"/>
                  </a:lnTo>
                  <a:lnTo>
                    <a:pt x="1842" y="516"/>
                  </a:lnTo>
                  <a:lnTo>
                    <a:pt x="1803" y="486"/>
                  </a:lnTo>
                  <a:lnTo>
                    <a:pt x="1815" y="457"/>
                  </a:lnTo>
                  <a:lnTo>
                    <a:pt x="1857" y="378"/>
                  </a:lnTo>
                  <a:lnTo>
                    <a:pt x="1772" y="440"/>
                  </a:lnTo>
                  <a:lnTo>
                    <a:pt x="1730" y="418"/>
                  </a:lnTo>
                  <a:lnTo>
                    <a:pt x="1779" y="368"/>
                  </a:lnTo>
                  <a:lnTo>
                    <a:pt x="1761" y="334"/>
                  </a:lnTo>
                  <a:lnTo>
                    <a:pt x="1695" y="378"/>
                  </a:lnTo>
                  <a:lnTo>
                    <a:pt x="1639" y="363"/>
                  </a:lnTo>
                  <a:lnTo>
                    <a:pt x="1598" y="350"/>
                  </a:lnTo>
                  <a:lnTo>
                    <a:pt x="1548" y="323"/>
                  </a:lnTo>
                  <a:lnTo>
                    <a:pt x="1501" y="300"/>
                  </a:lnTo>
                  <a:lnTo>
                    <a:pt x="1483" y="277"/>
                  </a:lnTo>
                  <a:lnTo>
                    <a:pt x="1548" y="265"/>
                  </a:lnTo>
                  <a:lnTo>
                    <a:pt x="1521" y="239"/>
                  </a:lnTo>
                  <a:lnTo>
                    <a:pt x="1510" y="206"/>
                  </a:lnTo>
                  <a:lnTo>
                    <a:pt x="1539" y="172"/>
                  </a:lnTo>
                  <a:lnTo>
                    <a:pt x="1574" y="136"/>
                  </a:lnTo>
                  <a:lnTo>
                    <a:pt x="1561" y="108"/>
                  </a:lnTo>
                  <a:lnTo>
                    <a:pt x="1604" y="46"/>
                  </a:lnTo>
                  <a:lnTo>
                    <a:pt x="1682" y="68"/>
                  </a:lnTo>
                  <a:lnTo>
                    <a:pt x="1788" y="125"/>
                  </a:lnTo>
                  <a:lnTo>
                    <a:pt x="1863" y="156"/>
                  </a:lnTo>
                  <a:lnTo>
                    <a:pt x="1776" y="93"/>
                  </a:lnTo>
                  <a:lnTo>
                    <a:pt x="1682" y="34"/>
                  </a:lnTo>
                  <a:lnTo>
                    <a:pt x="1585" y="0"/>
                  </a:lnTo>
                  <a:lnTo>
                    <a:pt x="1514" y="34"/>
                  </a:lnTo>
                  <a:lnTo>
                    <a:pt x="1501" y="96"/>
                  </a:lnTo>
                  <a:lnTo>
                    <a:pt x="1490" y="136"/>
                  </a:lnTo>
                  <a:lnTo>
                    <a:pt x="1474" y="181"/>
                  </a:lnTo>
                  <a:lnTo>
                    <a:pt x="1445" y="240"/>
                  </a:lnTo>
                  <a:lnTo>
                    <a:pt x="1423" y="280"/>
                  </a:lnTo>
                  <a:lnTo>
                    <a:pt x="1404" y="350"/>
                  </a:lnTo>
                  <a:lnTo>
                    <a:pt x="1404" y="435"/>
                  </a:lnTo>
                  <a:lnTo>
                    <a:pt x="1380" y="503"/>
                  </a:lnTo>
                  <a:lnTo>
                    <a:pt x="1332" y="544"/>
                  </a:lnTo>
                  <a:lnTo>
                    <a:pt x="1277" y="564"/>
                  </a:lnTo>
                  <a:lnTo>
                    <a:pt x="1212" y="561"/>
                  </a:lnTo>
                  <a:lnTo>
                    <a:pt x="1156" y="541"/>
                  </a:lnTo>
                  <a:lnTo>
                    <a:pt x="1099" y="519"/>
                  </a:lnTo>
                  <a:lnTo>
                    <a:pt x="1066" y="500"/>
                  </a:lnTo>
                  <a:lnTo>
                    <a:pt x="1029" y="525"/>
                  </a:lnTo>
                  <a:lnTo>
                    <a:pt x="1029" y="543"/>
                  </a:lnTo>
                  <a:lnTo>
                    <a:pt x="969" y="555"/>
                  </a:lnTo>
                  <a:lnTo>
                    <a:pt x="945" y="567"/>
                  </a:lnTo>
                  <a:lnTo>
                    <a:pt x="939" y="577"/>
                  </a:lnTo>
                  <a:lnTo>
                    <a:pt x="951" y="595"/>
                  </a:lnTo>
                  <a:lnTo>
                    <a:pt x="999" y="605"/>
                  </a:lnTo>
                  <a:lnTo>
                    <a:pt x="1042" y="630"/>
                  </a:lnTo>
                  <a:lnTo>
                    <a:pt x="1072" y="651"/>
                  </a:lnTo>
                  <a:lnTo>
                    <a:pt x="1150" y="701"/>
                  </a:lnTo>
                  <a:lnTo>
                    <a:pt x="1250" y="767"/>
                  </a:lnTo>
                  <a:lnTo>
                    <a:pt x="1259" y="780"/>
                  </a:lnTo>
                  <a:lnTo>
                    <a:pt x="1205" y="774"/>
                  </a:lnTo>
                  <a:lnTo>
                    <a:pt x="1156" y="730"/>
                  </a:lnTo>
                  <a:lnTo>
                    <a:pt x="1048" y="673"/>
                  </a:lnTo>
                  <a:lnTo>
                    <a:pt x="951" y="639"/>
                  </a:lnTo>
                  <a:lnTo>
                    <a:pt x="891" y="611"/>
                  </a:lnTo>
                  <a:lnTo>
                    <a:pt x="829" y="577"/>
                  </a:lnTo>
                  <a:lnTo>
                    <a:pt x="775" y="555"/>
                  </a:lnTo>
                  <a:lnTo>
                    <a:pt x="715" y="531"/>
                  </a:lnTo>
                  <a:lnTo>
                    <a:pt x="672" y="537"/>
                  </a:lnTo>
                  <a:lnTo>
                    <a:pt x="648" y="561"/>
                  </a:lnTo>
                  <a:lnTo>
                    <a:pt x="624" y="577"/>
                  </a:lnTo>
                  <a:lnTo>
                    <a:pt x="599" y="561"/>
                  </a:lnTo>
                  <a:lnTo>
                    <a:pt x="605" y="509"/>
                  </a:lnTo>
                  <a:lnTo>
                    <a:pt x="611" y="469"/>
                  </a:lnTo>
                  <a:lnTo>
                    <a:pt x="534" y="400"/>
                  </a:lnTo>
                  <a:lnTo>
                    <a:pt x="346" y="283"/>
                  </a:lnTo>
                  <a:lnTo>
                    <a:pt x="243" y="175"/>
                  </a:lnTo>
                  <a:lnTo>
                    <a:pt x="219" y="108"/>
                  </a:lnTo>
                  <a:lnTo>
                    <a:pt x="172" y="237"/>
                  </a:lnTo>
                  <a:lnTo>
                    <a:pt x="273" y="288"/>
                  </a:lnTo>
                  <a:lnTo>
                    <a:pt x="376" y="435"/>
                  </a:lnTo>
                  <a:lnTo>
                    <a:pt x="484" y="531"/>
                  </a:lnTo>
                  <a:lnTo>
                    <a:pt x="564" y="605"/>
                  </a:lnTo>
                  <a:lnTo>
                    <a:pt x="629" y="651"/>
                  </a:lnTo>
                  <a:lnTo>
                    <a:pt x="715" y="651"/>
                  </a:lnTo>
                  <a:lnTo>
                    <a:pt x="751" y="651"/>
                  </a:lnTo>
                  <a:lnTo>
                    <a:pt x="793" y="679"/>
                  </a:lnTo>
                  <a:lnTo>
                    <a:pt x="816" y="742"/>
                  </a:lnTo>
                  <a:lnTo>
                    <a:pt x="921" y="770"/>
                  </a:lnTo>
                  <a:lnTo>
                    <a:pt x="951" y="786"/>
                  </a:lnTo>
                  <a:lnTo>
                    <a:pt x="988" y="836"/>
                  </a:lnTo>
                  <a:lnTo>
                    <a:pt x="1029" y="899"/>
                  </a:lnTo>
                  <a:lnTo>
                    <a:pt x="1018" y="911"/>
                  </a:lnTo>
                  <a:lnTo>
                    <a:pt x="945" y="888"/>
                  </a:lnTo>
                  <a:lnTo>
                    <a:pt x="874" y="820"/>
                  </a:lnTo>
                  <a:lnTo>
                    <a:pt x="835" y="798"/>
                  </a:lnTo>
                  <a:lnTo>
                    <a:pt x="775" y="774"/>
                  </a:lnTo>
                  <a:lnTo>
                    <a:pt x="732" y="707"/>
                  </a:lnTo>
                  <a:lnTo>
                    <a:pt x="691" y="679"/>
                  </a:lnTo>
                  <a:lnTo>
                    <a:pt x="605" y="673"/>
                  </a:lnTo>
                  <a:lnTo>
                    <a:pt x="545" y="657"/>
                  </a:lnTo>
                  <a:lnTo>
                    <a:pt x="491" y="639"/>
                  </a:lnTo>
                  <a:lnTo>
                    <a:pt x="407" y="629"/>
                  </a:lnTo>
                  <a:lnTo>
                    <a:pt x="346" y="589"/>
                  </a:lnTo>
                  <a:lnTo>
                    <a:pt x="303" y="583"/>
                  </a:lnTo>
                  <a:lnTo>
                    <a:pt x="226" y="497"/>
                  </a:lnTo>
                  <a:lnTo>
                    <a:pt x="165" y="406"/>
                  </a:lnTo>
                  <a:lnTo>
                    <a:pt x="129" y="368"/>
                  </a:lnTo>
                  <a:lnTo>
                    <a:pt x="92" y="46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069A3F0C-57A6-48AF-B1D6-5BC86AF72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1616"/>
              <a:ext cx="919" cy="907"/>
            </a:xfrm>
            <a:custGeom>
              <a:avLst/>
              <a:gdLst>
                <a:gd name="T0" fmla="*/ 911 w 1837"/>
                <a:gd name="T1" fmla="*/ 0 h 1814"/>
                <a:gd name="T2" fmla="*/ 1837 w 1837"/>
                <a:gd name="T3" fmla="*/ 0 h 1814"/>
                <a:gd name="T4" fmla="*/ 1837 w 1837"/>
                <a:gd name="T5" fmla="*/ 1264 h 1814"/>
                <a:gd name="T6" fmla="*/ 945 w 1837"/>
                <a:gd name="T7" fmla="*/ 1814 h 1814"/>
                <a:gd name="T8" fmla="*/ 864 w 1837"/>
                <a:gd name="T9" fmla="*/ 1572 h 1814"/>
                <a:gd name="T10" fmla="*/ 775 w 1837"/>
                <a:gd name="T11" fmla="*/ 1390 h 1814"/>
                <a:gd name="T12" fmla="*/ 735 w 1837"/>
                <a:gd name="T13" fmla="*/ 1323 h 1814"/>
                <a:gd name="T14" fmla="*/ 679 w 1837"/>
                <a:gd name="T15" fmla="*/ 1213 h 1814"/>
                <a:gd name="T16" fmla="*/ 638 w 1837"/>
                <a:gd name="T17" fmla="*/ 1132 h 1814"/>
                <a:gd name="T18" fmla="*/ 592 w 1837"/>
                <a:gd name="T19" fmla="*/ 1069 h 1814"/>
                <a:gd name="T20" fmla="*/ 538 w 1837"/>
                <a:gd name="T21" fmla="*/ 1004 h 1814"/>
                <a:gd name="T22" fmla="*/ 483 w 1837"/>
                <a:gd name="T23" fmla="*/ 933 h 1814"/>
                <a:gd name="T24" fmla="*/ 422 w 1837"/>
                <a:gd name="T25" fmla="*/ 866 h 1814"/>
                <a:gd name="T26" fmla="*/ 383 w 1837"/>
                <a:gd name="T27" fmla="*/ 826 h 1814"/>
                <a:gd name="T28" fmla="*/ 344 w 1837"/>
                <a:gd name="T29" fmla="*/ 789 h 1814"/>
                <a:gd name="T30" fmla="*/ 306 w 1837"/>
                <a:gd name="T31" fmla="*/ 756 h 1814"/>
                <a:gd name="T32" fmla="*/ 262 w 1837"/>
                <a:gd name="T33" fmla="*/ 719 h 1814"/>
                <a:gd name="T34" fmla="*/ 208 w 1837"/>
                <a:gd name="T35" fmla="*/ 676 h 1814"/>
                <a:gd name="T36" fmla="*/ 173 w 1837"/>
                <a:gd name="T37" fmla="*/ 647 h 1814"/>
                <a:gd name="T38" fmla="*/ 128 w 1837"/>
                <a:gd name="T39" fmla="*/ 630 h 1814"/>
                <a:gd name="T40" fmla="*/ 95 w 1837"/>
                <a:gd name="T41" fmla="*/ 629 h 1814"/>
                <a:gd name="T42" fmla="*/ 68 w 1837"/>
                <a:gd name="T43" fmla="*/ 630 h 1814"/>
                <a:gd name="T44" fmla="*/ 43 w 1837"/>
                <a:gd name="T45" fmla="*/ 633 h 1814"/>
                <a:gd name="T46" fmla="*/ 0 w 1837"/>
                <a:gd name="T47" fmla="*/ 647 h 1814"/>
                <a:gd name="T48" fmla="*/ 297 w 1837"/>
                <a:gd name="T49" fmla="*/ 429 h 1814"/>
                <a:gd name="T50" fmla="*/ 516 w 1837"/>
                <a:gd name="T51" fmla="*/ 248 h 1814"/>
                <a:gd name="T52" fmla="*/ 783 w 1837"/>
                <a:gd name="T53" fmla="*/ 74 h 1814"/>
                <a:gd name="T54" fmla="*/ 911 w 1837"/>
                <a:gd name="T55" fmla="*/ 0 h 18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37"/>
                <a:gd name="T85" fmla="*/ 0 h 1814"/>
                <a:gd name="T86" fmla="*/ 1837 w 1837"/>
                <a:gd name="T87" fmla="*/ 1814 h 18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37" h="1814">
                  <a:moveTo>
                    <a:pt x="911" y="0"/>
                  </a:moveTo>
                  <a:lnTo>
                    <a:pt x="1837" y="0"/>
                  </a:lnTo>
                  <a:lnTo>
                    <a:pt x="1837" y="1264"/>
                  </a:lnTo>
                  <a:lnTo>
                    <a:pt x="945" y="1814"/>
                  </a:lnTo>
                  <a:lnTo>
                    <a:pt x="864" y="1572"/>
                  </a:lnTo>
                  <a:lnTo>
                    <a:pt x="775" y="1390"/>
                  </a:lnTo>
                  <a:lnTo>
                    <a:pt x="735" y="1323"/>
                  </a:lnTo>
                  <a:lnTo>
                    <a:pt x="679" y="1213"/>
                  </a:lnTo>
                  <a:lnTo>
                    <a:pt x="638" y="1132"/>
                  </a:lnTo>
                  <a:lnTo>
                    <a:pt x="592" y="1069"/>
                  </a:lnTo>
                  <a:lnTo>
                    <a:pt x="538" y="1004"/>
                  </a:lnTo>
                  <a:lnTo>
                    <a:pt x="483" y="933"/>
                  </a:lnTo>
                  <a:lnTo>
                    <a:pt x="422" y="866"/>
                  </a:lnTo>
                  <a:lnTo>
                    <a:pt x="383" y="826"/>
                  </a:lnTo>
                  <a:lnTo>
                    <a:pt x="344" y="789"/>
                  </a:lnTo>
                  <a:lnTo>
                    <a:pt x="306" y="756"/>
                  </a:lnTo>
                  <a:lnTo>
                    <a:pt x="262" y="719"/>
                  </a:lnTo>
                  <a:lnTo>
                    <a:pt x="208" y="676"/>
                  </a:lnTo>
                  <a:lnTo>
                    <a:pt x="173" y="647"/>
                  </a:lnTo>
                  <a:lnTo>
                    <a:pt x="128" y="630"/>
                  </a:lnTo>
                  <a:lnTo>
                    <a:pt x="95" y="629"/>
                  </a:lnTo>
                  <a:lnTo>
                    <a:pt x="68" y="630"/>
                  </a:lnTo>
                  <a:lnTo>
                    <a:pt x="43" y="633"/>
                  </a:lnTo>
                  <a:lnTo>
                    <a:pt x="0" y="647"/>
                  </a:lnTo>
                  <a:lnTo>
                    <a:pt x="297" y="429"/>
                  </a:lnTo>
                  <a:lnTo>
                    <a:pt x="516" y="248"/>
                  </a:lnTo>
                  <a:lnTo>
                    <a:pt x="783" y="7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421EC0D5-41EE-4913-A762-C5DF37F9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2425"/>
              <a:ext cx="84" cy="98"/>
            </a:xfrm>
            <a:custGeom>
              <a:avLst/>
              <a:gdLst>
                <a:gd name="T0" fmla="*/ 0 w 169"/>
                <a:gd name="T1" fmla="*/ 28 h 196"/>
                <a:gd name="T2" fmla="*/ 31 w 169"/>
                <a:gd name="T3" fmla="*/ 65 h 196"/>
                <a:gd name="T4" fmla="*/ 64 w 169"/>
                <a:gd name="T5" fmla="*/ 105 h 196"/>
                <a:gd name="T6" fmla="*/ 105 w 169"/>
                <a:gd name="T7" fmla="*/ 153 h 196"/>
                <a:gd name="T8" fmla="*/ 121 w 169"/>
                <a:gd name="T9" fmla="*/ 165 h 196"/>
                <a:gd name="T10" fmla="*/ 145 w 169"/>
                <a:gd name="T11" fmla="*/ 181 h 196"/>
                <a:gd name="T12" fmla="*/ 169 w 169"/>
                <a:gd name="T13" fmla="*/ 196 h 196"/>
                <a:gd name="T14" fmla="*/ 139 w 169"/>
                <a:gd name="T15" fmla="*/ 111 h 196"/>
                <a:gd name="T16" fmla="*/ 115 w 169"/>
                <a:gd name="T17" fmla="*/ 31 h 196"/>
                <a:gd name="T18" fmla="*/ 100 w 169"/>
                <a:gd name="T19" fmla="*/ 0 h 196"/>
                <a:gd name="T20" fmla="*/ 0 w 169"/>
                <a:gd name="T21" fmla="*/ 28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196"/>
                <a:gd name="T35" fmla="*/ 169 w 169"/>
                <a:gd name="T36" fmla="*/ 196 h 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196">
                  <a:moveTo>
                    <a:pt x="0" y="28"/>
                  </a:moveTo>
                  <a:lnTo>
                    <a:pt x="31" y="65"/>
                  </a:lnTo>
                  <a:lnTo>
                    <a:pt x="64" y="105"/>
                  </a:lnTo>
                  <a:lnTo>
                    <a:pt x="105" y="153"/>
                  </a:lnTo>
                  <a:lnTo>
                    <a:pt x="121" y="165"/>
                  </a:lnTo>
                  <a:lnTo>
                    <a:pt x="145" y="181"/>
                  </a:lnTo>
                  <a:lnTo>
                    <a:pt x="169" y="196"/>
                  </a:lnTo>
                  <a:lnTo>
                    <a:pt x="139" y="111"/>
                  </a:lnTo>
                  <a:lnTo>
                    <a:pt x="115" y="31"/>
                  </a:lnTo>
                  <a:lnTo>
                    <a:pt x="10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7F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58327B3-A501-4D7A-98E1-1810EABC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1912"/>
              <a:ext cx="558" cy="609"/>
            </a:xfrm>
            <a:custGeom>
              <a:avLst/>
              <a:gdLst>
                <a:gd name="T0" fmla="*/ 0 w 1115"/>
                <a:gd name="T1" fmla="*/ 679 h 1219"/>
                <a:gd name="T2" fmla="*/ 62 w 1115"/>
                <a:gd name="T3" fmla="*/ 808 h 1219"/>
                <a:gd name="T4" fmla="*/ 116 w 1115"/>
                <a:gd name="T5" fmla="*/ 939 h 1219"/>
                <a:gd name="T6" fmla="*/ 143 w 1115"/>
                <a:gd name="T7" fmla="*/ 1026 h 1219"/>
                <a:gd name="T8" fmla="*/ 30 w 1115"/>
                <a:gd name="T9" fmla="*/ 1060 h 1219"/>
                <a:gd name="T10" fmla="*/ 57 w 1115"/>
                <a:gd name="T11" fmla="*/ 1100 h 1219"/>
                <a:gd name="T12" fmla="*/ 86 w 1115"/>
                <a:gd name="T13" fmla="*/ 1136 h 1219"/>
                <a:gd name="T14" fmla="*/ 103 w 1115"/>
                <a:gd name="T15" fmla="*/ 1155 h 1219"/>
                <a:gd name="T16" fmla="*/ 135 w 1115"/>
                <a:gd name="T17" fmla="*/ 1191 h 1219"/>
                <a:gd name="T18" fmla="*/ 173 w 1115"/>
                <a:gd name="T19" fmla="*/ 1208 h 1219"/>
                <a:gd name="T20" fmla="*/ 201 w 1115"/>
                <a:gd name="T21" fmla="*/ 1219 h 1219"/>
                <a:gd name="T22" fmla="*/ 227 w 1115"/>
                <a:gd name="T23" fmla="*/ 1214 h 1219"/>
                <a:gd name="T24" fmla="*/ 265 w 1115"/>
                <a:gd name="T25" fmla="*/ 1197 h 1219"/>
                <a:gd name="T26" fmla="*/ 451 w 1115"/>
                <a:gd name="T27" fmla="*/ 1074 h 1219"/>
                <a:gd name="T28" fmla="*/ 822 w 1115"/>
                <a:gd name="T29" fmla="*/ 845 h 1219"/>
                <a:gd name="T30" fmla="*/ 1115 w 1115"/>
                <a:gd name="T31" fmla="*/ 664 h 1219"/>
                <a:gd name="T32" fmla="*/ 1111 w 1115"/>
                <a:gd name="T33" fmla="*/ 0 h 1219"/>
                <a:gd name="T34" fmla="*/ 913 w 1115"/>
                <a:gd name="T35" fmla="*/ 98 h 1219"/>
                <a:gd name="T36" fmla="*/ 997 w 1115"/>
                <a:gd name="T37" fmla="*/ 110 h 1219"/>
                <a:gd name="T38" fmla="*/ 1034 w 1115"/>
                <a:gd name="T39" fmla="*/ 148 h 1219"/>
                <a:gd name="T40" fmla="*/ 1051 w 1115"/>
                <a:gd name="T41" fmla="*/ 200 h 1219"/>
                <a:gd name="T42" fmla="*/ 1057 w 1115"/>
                <a:gd name="T43" fmla="*/ 250 h 1219"/>
                <a:gd name="T44" fmla="*/ 1021 w 1115"/>
                <a:gd name="T45" fmla="*/ 267 h 1219"/>
                <a:gd name="T46" fmla="*/ 967 w 1115"/>
                <a:gd name="T47" fmla="*/ 279 h 1219"/>
                <a:gd name="T48" fmla="*/ 859 w 1115"/>
                <a:gd name="T49" fmla="*/ 285 h 1219"/>
                <a:gd name="T50" fmla="*/ 762 w 1115"/>
                <a:gd name="T51" fmla="*/ 279 h 1219"/>
                <a:gd name="T52" fmla="*/ 665 w 1115"/>
                <a:gd name="T53" fmla="*/ 267 h 1219"/>
                <a:gd name="T54" fmla="*/ 635 w 1115"/>
                <a:gd name="T55" fmla="*/ 267 h 1219"/>
                <a:gd name="T56" fmla="*/ 514 w 1115"/>
                <a:gd name="T57" fmla="*/ 307 h 1219"/>
                <a:gd name="T58" fmla="*/ 629 w 1115"/>
                <a:gd name="T59" fmla="*/ 375 h 1219"/>
                <a:gd name="T60" fmla="*/ 702 w 1115"/>
                <a:gd name="T61" fmla="*/ 419 h 1219"/>
                <a:gd name="T62" fmla="*/ 743 w 1115"/>
                <a:gd name="T63" fmla="*/ 460 h 1219"/>
                <a:gd name="T64" fmla="*/ 762 w 1115"/>
                <a:gd name="T65" fmla="*/ 492 h 1219"/>
                <a:gd name="T66" fmla="*/ 749 w 1115"/>
                <a:gd name="T67" fmla="*/ 520 h 1219"/>
                <a:gd name="T68" fmla="*/ 653 w 1115"/>
                <a:gd name="T69" fmla="*/ 532 h 1219"/>
                <a:gd name="T70" fmla="*/ 581 w 1115"/>
                <a:gd name="T71" fmla="*/ 538 h 1219"/>
                <a:gd name="T72" fmla="*/ 508 w 1115"/>
                <a:gd name="T73" fmla="*/ 538 h 1219"/>
                <a:gd name="T74" fmla="*/ 448 w 1115"/>
                <a:gd name="T75" fmla="*/ 520 h 1219"/>
                <a:gd name="T76" fmla="*/ 375 w 1115"/>
                <a:gd name="T77" fmla="*/ 520 h 1219"/>
                <a:gd name="T78" fmla="*/ 290 w 1115"/>
                <a:gd name="T79" fmla="*/ 520 h 1219"/>
                <a:gd name="T80" fmla="*/ 224 w 1115"/>
                <a:gd name="T81" fmla="*/ 538 h 1219"/>
                <a:gd name="T82" fmla="*/ 170 w 1115"/>
                <a:gd name="T83" fmla="*/ 538 h 1219"/>
                <a:gd name="T84" fmla="*/ 152 w 1115"/>
                <a:gd name="T85" fmla="*/ 560 h 1219"/>
                <a:gd name="T86" fmla="*/ 200 w 1115"/>
                <a:gd name="T87" fmla="*/ 600 h 1219"/>
                <a:gd name="T88" fmla="*/ 273 w 1115"/>
                <a:gd name="T89" fmla="*/ 639 h 1219"/>
                <a:gd name="T90" fmla="*/ 405 w 1115"/>
                <a:gd name="T91" fmla="*/ 657 h 1219"/>
                <a:gd name="T92" fmla="*/ 460 w 1115"/>
                <a:gd name="T93" fmla="*/ 667 h 1219"/>
                <a:gd name="T94" fmla="*/ 478 w 1115"/>
                <a:gd name="T95" fmla="*/ 691 h 1219"/>
                <a:gd name="T96" fmla="*/ 454 w 1115"/>
                <a:gd name="T97" fmla="*/ 707 h 1219"/>
                <a:gd name="T98" fmla="*/ 375 w 1115"/>
                <a:gd name="T99" fmla="*/ 701 h 1219"/>
                <a:gd name="T100" fmla="*/ 279 w 1115"/>
                <a:gd name="T101" fmla="*/ 679 h 1219"/>
                <a:gd name="T102" fmla="*/ 97 w 1115"/>
                <a:gd name="T103" fmla="*/ 667 h 1219"/>
                <a:gd name="T104" fmla="*/ 0 w 1115"/>
                <a:gd name="T105" fmla="*/ 679 h 1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15"/>
                <a:gd name="T160" fmla="*/ 0 h 1219"/>
                <a:gd name="T161" fmla="*/ 1115 w 1115"/>
                <a:gd name="T162" fmla="*/ 1219 h 1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15" h="1219">
                  <a:moveTo>
                    <a:pt x="0" y="679"/>
                  </a:moveTo>
                  <a:lnTo>
                    <a:pt x="62" y="808"/>
                  </a:lnTo>
                  <a:lnTo>
                    <a:pt x="116" y="939"/>
                  </a:lnTo>
                  <a:lnTo>
                    <a:pt x="143" y="1026"/>
                  </a:lnTo>
                  <a:lnTo>
                    <a:pt x="30" y="1060"/>
                  </a:lnTo>
                  <a:lnTo>
                    <a:pt x="57" y="1100"/>
                  </a:lnTo>
                  <a:lnTo>
                    <a:pt x="86" y="1136"/>
                  </a:lnTo>
                  <a:lnTo>
                    <a:pt x="103" y="1155"/>
                  </a:lnTo>
                  <a:lnTo>
                    <a:pt x="135" y="1191"/>
                  </a:lnTo>
                  <a:lnTo>
                    <a:pt x="173" y="1208"/>
                  </a:lnTo>
                  <a:lnTo>
                    <a:pt x="201" y="1219"/>
                  </a:lnTo>
                  <a:lnTo>
                    <a:pt x="227" y="1214"/>
                  </a:lnTo>
                  <a:lnTo>
                    <a:pt x="265" y="1197"/>
                  </a:lnTo>
                  <a:lnTo>
                    <a:pt x="451" y="1074"/>
                  </a:lnTo>
                  <a:lnTo>
                    <a:pt x="822" y="845"/>
                  </a:lnTo>
                  <a:lnTo>
                    <a:pt x="1115" y="664"/>
                  </a:lnTo>
                  <a:lnTo>
                    <a:pt x="1111" y="0"/>
                  </a:lnTo>
                  <a:lnTo>
                    <a:pt x="913" y="98"/>
                  </a:lnTo>
                  <a:lnTo>
                    <a:pt x="997" y="110"/>
                  </a:lnTo>
                  <a:lnTo>
                    <a:pt x="1034" y="148"/>
                  </a:lnTo>
                  <a:lnTo>
                    <a:pt x="1051" y="200"/>
                  </a:lnTo>
                  <a:lnTo>
                    <a:pt x="1057" y="250"/>
                  </a:lnTo>
                  <a:lnTo>
                    <a:pt x="1021" y="267"/>
                  </a:lnTo>
                  <a:lnTo>
                    <a:pt x="967" y="279"/>
                  </a:lnTo>
                  <a:lnTo>
                    <a:pt x="859" y="285"/>
                  </a:lnTo>
                  <a:lnTo>
                    <a:pt x="762" y="279"/>
                  </a:lnTo>
                  <a:lnTo>
                    <a:pt x="665" y="267"/>
                  </a:lnTo>
                  <a:lnTo>
                    <a:pt x="635" y="267"/>
                  </a:lnTo>
                  <a:lnTo>
                    <a:pt x="514" y="307"/>
                  </a:lnTo>
                  <a:lnTo>
                    <a:pt x="629" y="375"/>
                  </a:lnTo>
                  <a:lnTo>
                    <a:pt x="702" y="419"/>
                  </a:lnTo>
                  <a:lnTo>
                    <a:pt x="743" y="460"/>
                  </a:lnTo>
                  <a:lnTo>
                    <a:pt x="762" y="492"/>
                  </a:lnTo>
                  <a:lnTo>
                    <a:pt x="749" y="520"/>
                  </a:lnTo>
                  <a:lnTo>
                    <a:pt x="653" y="532"/>
                  </a:lnTo>
                  <a:lnTo>
                    <a:pt x="581" y="538"/>
                  </a:lnTo>
                  <a:lnTo>
                    <a:pt x="508" y="538"/>
                  </a:lnTo>
                  <a:lnTo>
                    <a:pt x="448" y="520"/>
                  </a:lnTo>
                  <a:lnTo>
                    <a:pt x="375" y="520"/>
                  </a:lnTo>
                  <a:lnTo>
                    <a:pt x="290" y="520"/>
                  </a:lnTo>
                  <a:lnTo>
                    <a:pt x="224" y="538"/>
                  </a:lnTo>
                  <a:lnTo>
                    <a:pt x="170" y="538"/>
                  </a:lnTo>
                  <a:lnTo>
                    <a:pt x="152" y="560"/>
                  </a:lnTo>
                  <a:lnTo>
                    <a:pt x="200" y="600"/>
                  </a:lnTo>
                  <a:lnTo>
                    <a:pt x="273" y="639"/>
                  </a:lnTo>
                  <a:lnTo>
                    <a:pt x="405" y="657"/>
                  </a:lnTo>
                  <a:lnTo>
                    <a:pt x="460" y="667"/>
                  </a:lnTo>
                  <a:lnTo>
                    <a:pt x="478" y="691"/>
                  </a:lnTo>
                  <a:lnTo>
                    <a:pt x="454" y="707"/>
                  </a:lnTo>
                  <a:lnTo>
                    <a:pt x="375" y="701"/>
                  </a:lnTo>
                  <a:lnTo>
                    <a:pt x="279" y="679"/>
                  </a:lnTo>
                  <a:lnTo>
                    <a:pt x="97" y="667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5F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0BA4068-C32D-42A3-8498-309B5440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425"/>
              <a:ext cx="65" cy="82"/>
            </a:xfrm>
            <a:custGeom>
              <a:avLst/>
              <a:gdLst>
                <a:gd name="T0" fmla="*/ 0 w 130"/>
                <a:gd name="T1" fmla="*/ 25 h 163"/>
                <a:gd name="T2" fmla="*/ 16 w 130"/>
                <a:gd name="T3" fmla="*/ 53 h 163"/>
                <a:gd name="T4" fmla="*/ 40 w 130"/>
                <a:gd name="T5" fmla="*/ 91 h 163"/>
                <a:gd name="T6" fmla="*/ 73 w 130"/>
                <a:gd name="T7" fmla="*/ 126 h 163"/>
                <a:gd name="T8" fmla="*/ 111 w 130"/>
                <a:gd name="T9" fmla="*/ 154 h 163"/>
                <a:gd name="T10" fmla="*/ 130 w 130"/>
                <a:gd name="T11" fmla="*/ 163 h 163"/>
                <a:gd name="T12" fmla="*/ 130 w 130"/>
                <a:gd name="T13" fmla="*/ 144 h 163"/>
                <a:gd name="T14" fmla="*/ 110 w 130"/>
                <a:gd name="T15" fmla="*/ 82 h 163"/>
                <a:gd name="T16" fmla="*/ 81 w 130"/>
                <a:gd name="T17" fmla="*/ 0 h 163"/>
                <a:gd name="T18" fmla="*/ 0 w 130"/>
                <a:gd name="T19" fmla="*/ 25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163"/>
                <a:gd name="T32" fmla="*/ 130 w 130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163">
                  <a:moveTo>
                    <a:pt x="0" y="25"/>
                  </a:moveTo>
                  <a:lnTo>
                    <a:pt x="16" y="53"/>
                  </a:lnTo>
                  <a:lnTo>
                    <a:pt x="40" y="91"/>
                  </a:lnTo>
                  <a:lnTo>
                    <a:pt x="73" y="126"/>
                  </a:lnTo>
                  <a:lnTo>
                    <a:pt x="111" y="154"/>
                  </a:lnTo>
                  <a:lnTo>
                    <a:pt x="130" y="163"/>
                  </a:lnTo>
                  <a:lnTo>
                    <a:pt x="130" y="144"/>
                  </a:lnTo>
                  <a:lnTo>
                    <a:pt x="110" y="82"/>
                  </a:lnTo>
                  <a:lnTo>
                    <a:pt x="8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9C452429-5F5B-48C6-A45A-FBA0AF65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893"/>
              <a:ext cx="569" cy="341"/>
            </a:xfrm>
            <a:custGeom>
              <a:avLst/>
              <a:gdLst>
                <a:gd name="T0" fmla="*/ 18 w 1137"/>
                <a:gd name="T1" fmla="*/ 684 h 684"/>
                <a:gd name="T2" fmla="*/ 177 w 1137"/>
                <a:gd name="T3" fmla="*/ 616 h 684"/>
                <a:gd name="T4" fmla="*/ 291 w 1137"/>
                <a:gd name="T5" fmla="*/ 543 h 684"/>
                <a:gd name="T6" fmla="*/ 407 w 1137"/>
                <a:gd name="T7" fmla="*/ 447 h 684"/>
                <a:gd name="T8" fmla="*/ 605 w 1137"/>
                <a:gd name="T9" fmla="*/ 346 h 684"/>
                <a:gd name="T10" fmla="*/ 810 w 1137"/>
                <a:gd name="T11" fmla="*/ 239 h 684"/>
                <a:gd name="T12" fmla="*/ 967 w 1137"/>
                <a:gd name="T13" fmla="*/ 149 h 684"/>
                <a:gd name="T14" fmla="*/ 1137 w 1137"/>
                <a:gd name="T15" fmla="*/ 79 h 684"/>
                <a:gd name="T16" fmla="*/ 1137 w 1137"/>
                <a:gd name="T17" fmla="*/ 0 h 684"/>
                <a:gd name="T18" fmla="*/ 961 w 1137"/>
                <a:gd name="T19" fmla="*/ 57 h 684"/>
                <a:gd name="T20" fmla="*/ 890 w 1137"/>
                <a:gd name="T21" fmla="*/ 79 h 684"/>
                <a:gd name="T22" fmla="*/ 871 w 1137"/>
                <a:gd name="T23" fmla="*/ 101 h 684"/>
                <a:gd name="T24" fmla="*/ 871 w 1137"/>
                <a:gd name="T25" fmla="*/ 125 h 684"/>
                <a:gd name="T26" fmla="*/ 877 w 1137"/>
                <a:gd name="T27" fmla="*/ 154 h 684"/>
                <a:gd name="T28" fmla="*/ 793 w 1137"/>
                <a:gd name="T29" fmla="*/ 183 h 684"/>
                <a:gd name="T30" fmla="*/ 666 w 1137"/>
                <a:gd name="T31" fmla="*/ 243 h 684"/>
                <a:gd name="T32" fmla="*/ 562 w 1137"/>
                <a:gd name="T33" fmla="*/ 295 h 684"/>
                <a:gd name="T34" fmla="*/ 485 w 1137"/>
                <a:gd name="T35" fmla="*/ 334 h 684"/>
                <a:gd name="T36" fmla="*/ 407 w 1137"/>
                <a:gd name="T37" fmla="*/ 380 h 684"/>
                <a:gd name="T38" fmla="*/ 327 w 1137"/>
                <a:gd name="T39" fmla="*/ 418 h 684"/>
                <a:gd name="T40" fmla="*/ 243 w 1137"/>
                <a:gd name="T41" fmla="*/ 487 h 684"/>
                <a:gd name="T42" fmla="*/ 200 w 1137"/>
                <a:gd name="T43" fmla="*/ 515 h 684"/>
                <a:gd name="T44" fmla="*/ 129 w 1137"/>
                <a:gd name="T45" fmla="*/ 565 h 684"/>
                <a:gd name="T46" fmla="*/ 67 w 1137"/>
                <a:gd name="T47" fmla="*/ 599 h 684"/>
                <a:gd name="T48" fmla="*/ 0 w 1137"/>
                <a:gd name="T49" fmla="*/ 650 h 684"/>
                <a:gd name="T50" fmla="*/ 18 w 1137"/>
                <a:gd name="T51" fmla="*/ 684 h 6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7"/>
                <a:gd name="T79" fmla="*/ 0 h 684"/>
                <a:gd name="T80" fmla="*/ 1137 w 1137"/>
                <a:gd name="T81" fmla="*/ 684 h 6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7" h="684">
                  <a:moveTo>
                    <a:pt x="18" y="684"/>
                  </a:moveTo>
                  <a:lnTo>
                    <a:pt x="177" y="616"/>
                  </a:lnTo>
                  <a:lnTo>
                    <a:pt x="291" y="543"/>
                  </a:lnTo>
                  <a:lnTo>
                    <a:pt x="407" y="447"/>
                  </a:lnTo>
                  <a:lnTo>
                    <a:pt x="605" y="346"/>
                  </a:lnTo>
                  <a:lnTo>
                    <a:pt x="810" y="239"/>
                  </a:lnTo>
                  <a:lnTo>
                    <a:pt x="967" y="149"/>
                  </a:lnTo>
                  <a:lnTo>
                    <a:pt x="1137" y="79"/>
                  </a:lnTo>
                  <a:lnTo>
                    <a:pt x="1137" y="0"/>
                  </a:lnTo>
                  <a:lnTo>
                    <a:pt x="961" y="57"/>
                  </a:lnTo>
                  <a:lnTo>
                    <a:pt x="890" y="79"/>
                  </a:lnTo>
                  <a:lnTo>
                    <a:pt x="871" y="101"/>
                  </a:lnTo>
                  <a:lnTo>
                    <a:pt x="871" y="125"/>
                  </a:lnTo>
                  <a:lnTo>
                    <a:pt x="877" y="154"/>
                  </a:lnTo>
                  <a:lnTo>
                    <a:pt x="793" y="183"/>
                  </a:lnTo>
                  <a:lnTo>
                    <a:pt x="666" y="243"/>
                  </a:lnTo>
                  <a:lnTo>
                    <a:pt x="562" y="295"/>
                  </a:lnTo>
                  <a:lnTo>
                    <a:pt x="485" y="334"/>
                  </a:lnTo>
                  <a:lnTo>
                    <a:pt x="407" y="380"/>
                  </a:lnTo>
                  <a:lnTo>
                    <a:pt x="327" y="418"/>
                  </a:lnTo>
                  <a:lnTo>
                    <a:pt x="243" y="487"/>
                  </a:lnTo>
                  <a:lnTo>
                    <a:pt x="200" y="515"/>
                  </a:lnTo>
                  <a:lnTo>
                    <a:pt x="129" y="565"/>
                  </a:lnTo>
                  <a:lnTo>
                    <a:pt x="67" y="599"/>
                  </a:lnTo>
                  <a:lnTo>
                    <a:pt x="0" y="650"/>
                  </a:lnTo>
                  <a:lnTo>
                    <a:pt x="18" y="684"/>
                  </a:lnTo>
                  <a:close/>
                </a:path>
              </a:pathLst>
            </a:custGeom>
            <a:solidFill>
              <a:srgbClr val="5F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B65BD857-0438-4FF3-8FFA-A425D3E90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758"/>
              <a:ext cx="236" cy="100"/>
            </a:xfrm>
            <a:custGeom>
              <a:avLst/>
              <a:gdLst>
                <a:gd name="T0" fmla="*/ 472 w 472"/>
                <a:gd name="T1" fmla="*/ 157 h 200"/>
                <a:gd name="T2" fmla="*/ 351 w 472"/>
                <a:gd name="T3" fmla="*/ 113 h 200"/>
                <a:gd name="T4" fmla="*/ 254 w 472"/>
                <a:gd name="T5" fmla="*/ 56 h 200"/>
                <a:gd name="T6" fmla="*/ 164 w 472"/>
                <a:gd name="T7" fmla="*/ 16 h 200"/>
                <a:gd name="T8" fmla="*/ 108 w 472"/>
                <a:gd name="T9" fmla="*/ 0 h 200"/>
                <a:gd name="T10" fmla="*/ 64 w 472"/>
                <a:gd name="T11" fmla="*/ 3 h 200"/>
                <a:gd name="T12" fmla="*/ 16 w 472"/>
                <a:gd name="T13" fmla="*/ 19 h 200"/>
                <a:gd name="T14" fmla="*/ 0 w 472"/>
                <a:gd name="T15" fmla="*/ 53 h 200"/>
                <a:gd name="T16" fmla="*/ 13 w 472"/>
                <a:gd name="T17" fmla="*/ 87 h 200"/>
                <a:gd name="T18" fmla="*/ 73 w 472"/>
                <a:gd name="T19" fmla="*/ 104 h 200"/>
                <a:gd name="T20" fmla="*/ 145 w 472"/>
                <a:gd name="T21" fmla="*/ 107 h 200"/>
                <a:gd name="T22" fmla="*/ 221 w 472"/>
                <a:gd name="T23" fmla="*/ 122 h 200"/>
                <a:gd name="T24" fmla="*/ 254 w 472"/>
                <a:gd name="T25" fmla="*/ 138 h 200"/>
                <a:gd name="T26" fmla="*/ 291 w 472"/>
                <a:gd name="T27" fmla="*/ 184 h 200"/>
                <a:gd name="T28" fmla="*/ 295 w 472"/>
                <a:gd name="T29" fmla="*/ 156 h 200"/>
                <a:gd name="T30" fmla="*/ 356 w 472"/>
                <a:gd name="T31" fmla="*/ 188 h 200"/>
                <a:gd name="T32" fmla="*/ 408 w 472"/>
                <a:gd name="T33" fmla="*/ 200 h 200"/>
                <a:gd name="T34" fmla="*/ 453 w 472"/>
                <a:gd name="T35" fmla="*/ 188 h 200"/>
                <a:gd name="T36" fmla="*/ 472 w 472"/>
                <a:gd name="T37" fmla="*/ 157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2"/>
                <a:gd name="T58" fmla="*/ 0 h 200"/>
                <a:gd name="T59" fmla="*/ 472 w 472"/>
                <a:gd name="T60" fmla="*/ 200 h 2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2" h="200">
                  <a:moveTo>
                    <a:pt x="472" y="157"/>
                  </a:moveTo>
                  <a:lnTo>
                    <a:pt x="351" y="113"/>
                  </a:lnTo>
                  <a:lnTo>
                    <a:pt x="254" y="56"/>
                  </a:lnTo>
                  <a:lnTo>
                    <a:pt x="164" y="16"/>
                  </a:lnTo>
                  <a:lnTo>
                    <a:pt x="108" y="0"/>
                  </a:lnTo>
                  <a:lnTo>
                    <a:pt x="64" y="3"/>
                  </a:lnTo>
                  <a:lnTo>
                    <a:pt x="16" y="19"/>
                  </a:lnTo>
                  <a:lnTo>
                    <a:pt x="0" y="53"/>
                  </a:lnTo>
                  <a:lnTo>
                    <a:pt x="13" y="87"/>
                  </a:lnTo>
                  <a:lnTo>
                    <a:pt x="73" y="104"/>
                  </a:lnTo>
                  <a:lnTo>
                    <a:pt x="145" y="107"/>
                  </a:lnTo>
                  <a:lnTo>
                    <a:pt x="221" y="122"/>
                  </a:lnTo>
                  <a:lnTo>
                    <a:pt x="254" y="138"/>
                  </a:lnTo>
                  <a:lnTo>
                    <a:pt x="291" y="184"/>
                  </a:lnTo>
                  <a:lnTo>
                    <a:pt x="295" y="156"/>
                  </a:lnTo>
                  <a:lnTo>
                    <a:pt x="356" y="188"/>
                  </a:lnTo>
                  <a:lnTo>
                    <a:pt x="408" y="200"/>
                  </a:lnTo>
                  <a:lnTo>
                    <a:pt x="453" y="188"/>
                  </a:lnTo>
                  <a:lnTo>
                    <a:pt x="472" y="157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6FDE1516-114E-40B3-B824-755E2BFE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2607"/>
              <a:ext cx="256" cy="148"/>
            </a:xfrm>
            <a:custGeom>
              <a:avLst/>
              <a:gdLst>
                <a:gd name="T0" fmla="*/ 500 w 511"/>
                <a:gd name="T1" fmla="*/ 219 h 295"/>
                <a:gd name="T2" fmla="*/ 441 w 511"/>
                <a:gd name="T3" fmla="*/ 222 h 295"/>
                <a:gd name="T4" fmla="*/ 390 w 511"/>
                <a:gd name="T5" fmla="*/ 200 h 295"/>
                <a:gd name="T6" fmla="*/ 327 w 511"/>
                <a:gd name="T7" fmla="*/ 173 h 295"/>
                <a:gd name="T8" fmla="*/ 257 w 511"/>
                <a:gd name="T9" fmla="*/ 138 h 295"/>
                <a:gd name="T10" fmla="*/ 187 w 511"/>
                <a:gd name="T11" fmla="*/ 95 h 295"/>
                <a:gd name="T12" fmla="*/ 94 w 511"/>
                <a:gd name="T13" fmla="*/ 31 h 295"/>
                <a:gd name="T14" fmla="*/ 44 w 511"/>
                <a:gd name="T15" fmla="*/ 6 h 295"/>
                <a:gd name="T16" fmla="*/ 6 w 511"/>
                <a:gd name="T17" fmla="*/ 0 h 295"/>
                <a:gd name="T18" fmla="*/ 0 w 511"/>
                <a:gd name="T19" fmla="*/ 12 h 295"/>
                <a:gd name="T20" fmla="*/ 30 w 511"/>
                <a:gd name="T21" fmla="*/ 46 h 295"/>
                <a:gd name="T22" fmla="*/ 108 w 511"/>
                <a:gd name="T23" fmla="*/ 92 h 295"/>
                <a:gd name="T24" fmla="*/ 175 w 511"/>
                <a:gd name="T25" fmla="*/ 126 h 295"/>
                <a:gd name="T26" fmla="*/ 238 w 511"/>
                <a:gd name="T27" fmla="*/ 145 h 295"/>
                <a:gd name="T28" fmla="*/ 289 w 511"/>
                <a:gd name="T29" fmla="*/ 194 h 295"/>
                <a:gd name="T30" fmla="*/ 400 w 511"/>
                <a:gd name="T31" fmla="*/ 264 h 295"/>
                <a:gd name="T32" fmla="*/ 454 w 511"/>
                <a:gd name="T33" fmla="*/ 295 h 295"/>
                <a:gd name="T34" fmla="*/ 481 w 511"/>
                <a:gd name="T35" fmla="*/ 295 h 295"/>
                <a:gd name="T36" fmla="*/ 511 w 511"/>
                <a:gd name="T37" fmla="*/ 254 h 295"/>
                <a:gd name="T38" fmla="*/ 500 w 511"/>
                <a:gd name="T39" fmla="*/ 219 h 2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1"/>
                <a:gd name="T61" fmla="*/ 0 h 295"/>
                <a:gd name="T62" fmla="*/ 511 w 511"/>
                <a:gd name="T63" fmla="*/ 295 h 2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1" h="295">
                  <a:moveTo>
                    <a:pt x="500" y="219"/>
                  </a:moveTo>
                  <a:lnTo>
                    <a:pt x="441" y="222"/>
                  </a:lnTo>
                  <a:lnTo>
                    <a:pt x="390" y="200"/>
                  </a:lnTo>
                  <a:lnTo>
                    <a:pt x="327" y="173"/>
                  </a:lnTo>
                  <a:lnTo>
                    <a:pt x="257" y="138"/>
                  </a:lnTo>
                  <a:lnTo>
                    <a:pt x="187" y="95"/>
                  </a:lnTo>
                  <a:lnTo>
                    <a:pt x="94" y="31"/>
                  </a:lnTo>
                  <a:lnTo>
                    <a:pt x="44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30" y="46"/>
                  </a:lnTo>
                  <a:lnTo>
                    <a:pt x="108" y="92"/>
                  </a:lnTo>
                  <a:lnTo>
                    <a:pt x="175" y="126"/>
                  </a:lnTo>
                  <a:lnTo>
                    <a:pt x="238" y="145"/>
                  </a:lnTo>
                  <a:lnTo>
                    <a:pt x="289" y="194"/>
                  </a:lnTo>
                  <a:lnTo>
                    <a:pt x="400" y="264"/>
                  </a:lnTo>
                  <a:lnTo>
                    <a:pt x="454" y="295"/>
                  </a:lnTo>
                  <a:lnTo>
                    <a:pt x="481" y="295"/>
                  </a:lnTo>
                  <a:lnTo>
                    <a:pt x="511" y="254"/>
                  </a:lnTo>
                  <a:lnTo>
                    <a:pt x="500" y="219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16B4BE72-069D-41CE-9624-85516C64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792"/>
              <a:ext cx="284" cy="957"/>
            </a:xfrm>
            <a:custGeom>
              <a:avLst/>
              <a:gdLst>
                <a:gd name="T0" fmla="*/ 0 w 567"/>
                <a:gd name="T1" fmla="*/ 0 h 1915"/>
                <a:gd name="T2" fmla="*/ 0 w 567"/>
                <a:gd name="T3" fmla="*/ 1915 h 1915"/>
                <a:gd name="T4" fmla="*/ 78 w 567"/>
                <a:gd name="T5" fmla="*/ 1847 h 1915"/>
                <a:gd name="T6" fmla="*/ 567 w 567"/>
                <a:gd name="T7" fmla="*/ 396 h 1915"/>
                <a:gd name="T8" fmla="*/ 453 w 567"/>
                <a:gd name="T9" fmla="*/ 362 h 1915"/>
                <a:gd name="T10" fmla="*/ 407 w 567"/>
                <a:gd name="T11" fmla="*/ 342 h 1915"/>
                <a:gd name="T12" fmla="*/ 369 w 567"/>
                <a:gd name="T13" fmla="*/ 305 h 1915"/>
                <a:gd name="T14" fmla="*/ 285 w 567"/>
                <a:gd name="T15" fmla="*/ 293 h 1915"/>
                <a:gd name="T16" fmla="*/ 220 w 567"/>
                <a:gd name="T17" fmla="*/ 284 h 1915"/>
                <a:gd name="T18" fmla="*/ 151 w 567"/>
                <a:gd name="T19" fmla="*/ 264 h 1915"/>
                <a:gd name="T20" fmla="*/ 108 w 567"/>
                <a:gd name="T21" fmla="*/ 236 h 1915"/>
                <a:gd name="T22" fmla="*/ 104 w 567"/>
                <a:gd name="T23" fmla="*/ 141 h 1915"/>
                <a:gd name="T24" fmla="*/ 104 w 567"/>
                <a:gd name="T25" fmla="*/ 73 h 1915"/>
                <a:gd name="T26" fmla="*/ 58 w 567"/>
                <a:gd name="T27" fmla="*/ 30 h 1915"/>
                <a:gd name="T28" fmla="*/ 0 w 567"/>
                <a:gd name="T29" fmla="*/ 0 h 19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7"/>
                <a:gd name="T46" fmla="*/ 0 h 1915"/>
                <a:gd name="T47" fmla="*/ 567 w 567"/>
                <a:gd name="T48" fmla="*/ 1915 h 19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7" h="1915">
                  <a:moveTo>
                    <a:pt x="0" y="0"/>
                  </a:moveTo>
                  <a:lnTo>
                    <a:pt x="0" y="1915"/>
                  </a:lnTo>
                  <a:lnTo>
                    <a:pt x="78" y="1847"/>
                  </a:lnTo>
                  <a:lnTo>
                    <a:pt x="567" y="396"/>
                  </a:lnTo>
                  <a:lnTo>
                    <a:pt x="453" y="362"/>
                  </a:lnTo>
                  <a:lnTo>
                    <a:pt x="407" y="342"/>
                  </a:lnTo>
                  <a:lnTo>
                    <a:pt x="369" y="305"/>
                  </a:lnTo>
                  <a:lnTo>
                    <a:pt x="285" y="293"/>
                  </a:lnTo>
                  <a:lnTo>
                    <a:pt x="220" y="284"/>
                  </a:lnTo>
                  <a:lnTo>
                    <a:pt x="151" y="264"/>
                  </a:lnTo>
                  <a:lnTo>
                    <a:pt x="108" y="236"/>
                  </a:lnTo>
                  <a:lnTo>
                    <a:pt x="104" y="141"/>
                  </a:lnTo>
                  <a:lnTo>
                    <a:pt x="104" y="73"/>
                  </a:lnTo>
                  <a:lnTo>
                    <a:pt x="5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95BFD22F-6F2F-4601-BE5E-A3DFA07B4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2181"/>
              <a:ext cx="156" cy="503"/>
            </a:xfrm>
            <a:custGeom>
              <a:avLst/>
              <a:gdLst>
                <a:gd name="T0" fmla="*/ 313 w 313"/>
                <a:gd name="T1" fmla="*/ 125 h 1006"/>
                <a:gd name="T2" fmla="*/ 259 w 313"/>
                <a:gd name="T3" fmla="*/ 56 h 1006"/>
                <a:gd name="T4" fmla="*/ 223 w 313"/>
                <a:gd name="T5" fmla="*/ 18 h 1006"/>
                <a:gd name="T6" fmla="*/ 121 w 313"/>
                <a:gd name="T7" fmla="*/ 0 h 1006"/>
                <a:gd name="T8" fmla="*/ 108 w 313"/>
                <a:gd name="T9" fmla="*/ 46 h 1006"/>
                <a:gd name="T10" fmla="*/ 145 w 313"/>
                <a:gd name="T11" fmla="*/ 102 h 1006"/>
                <a:gd name="T12" fmla="*/ 132 w 313"/>
                <a:gd name="T13" fmla="*/ 159 h 1006"/>
                <a:gd name="T14" fmla="*/ 181 w 313"/>
                <a:gd name="T15" fmla="*/ 175 h 1006"/>
                <a:gd name="T16" fmla="*/ 211 w 313"/>
                <a:gd name="T17" fmla="*/ 237 h 1006"/>
                <a:gd name="T18" fmla="*/ 199 w 313"/>
                <a:gd name="T19" fmla="*/ 362 h 1006"/>
                <a:gd name="T20" fmla="*/ 192 w 313"/>
                <a:gd name="T21" fmla="*/ 525 h 1006"/>
                <a:gd name="T22" fmla="*/ 145 w 313"/>
                <a:gd name="T23" fmla="*/ 604 h 1006"/>
                <a:gd name="T24" fmla="*/ 108 w 313"/>
                <a:gd name="T25" fmla="*/ 678 h 1006"/>
                <a:gd name="T26" fmla="*/ 48 w 313"/>
                <a:gd name="T27" fmla="*/ 660 h 1006"/>
                <a:gd name="T28" fmla="*/ 5 w 313"/>
                <a:gd name="T29" fmla="*/ 678 h 1006"/>
                <a:gd name="T30" fmla="*/ 0 w 313"/>
                <a:gd name="T31" fmla="*/ 716 h 1006"/>
                <a:gd name="T32" fmla="*/ 5 w 313"/>
                <a:gd name="T33" fmla="*/ 1006 h 1006"/>
                <a:gd name="T34" fmla="*/ 218 w 313"/>
                <a:gd name="T35" fmla="*/ 995 h 1006"/>
                <a:gd name="T36" fmla="*/ 313 w 313"/>
                <a:gd name="T37" fmla="*/ 125 h 10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3"/>
                <a:gd name="T58" fmla="*/ 0 h 1006"/>
                <a:gd name="T59" fmla="*/ 313 w 313"/>
                <a:gd name="T60" fmla="*/ 1006 h 10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3" h="1006">
                  <a:moveTo>
                    <a:pt x="313" y="125"/>
                  </a:moveTo>
                  <a:lnTo>
                    <a:pt x="259" y="56"/>
                  </a:lnTo>
                  <a:lnTo>
                    <a:pt x="223" y="18"/>
                  </a:lnTo>
                  <a:lnTo>
                    <a:pt x="121" y="0"/>
                  </a:lnTo>
                  <a:lnTo>
                    <a:pt x="108" y="46"/>
                  </a:lnTo>
                  <a:lnTo>
                    <a:pt x="145" y="102"/>
                  </a:lnTo>
                  <a:lnTo>
                    <a:pt x="132" y="159"/>
                  </a:lnTo>
                  <a:lnTo>
                    <a:pt x="181" y="175"/>
                  </a:lnTo>
                  <a:lnTo>
                    <a:pt x="211" y="237"/>
                  </a:lnTo>
                  <a:lnTo>
                    <a:pt x="199" y="362"/>
                  </a:lnTo>
                  <a:lnTo>
                    <a:pt x="192" y="525"/>
                  </a:lnTo>
                  <a:lnTo>
                    <a:pt x="145" y="604"/>
                  </a:lnTo>
                  <a:lnTo>
                    <a:pt x="108" y="678"/>
                  </a:lnTo>
                  <a:lnTo>
                    <a:pt x="48" y="660"/>
                  </a:lnTo>
                  <a:lnTo>
                    <a:pt x="5" y="678"/>
                  </a:lnTo>
                  <a:lnTo>
                    <a:pt x="0" y="716"/>
                  </a:lnTo>
                  <a:lnTo>
                    <a:pt x="5" y="1006"/>
                  </a:lnTo>
                  <a:lnTo>
                    <a:pt x="218" y="995"/>
                  </a:lnTo>
                  <a:lnTo>
                    <a:pt x="313" y="125"/>
                  </a:lnTo>
                  <a:close/>
                </a:path>
              </a:pathLst>
            </a:custGeom>
            <a:solidFill>
              <a:srgbClr val="5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39B189C3-02B7-4EE1-B0F5-C8FF15D63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2185"/>
              <a:ext cx="260" cy="503"/>
            </a:xfrm>
            <a:custGeom>
              <a:avLst/>
              <a:gdLst>
                <a:gd name="T0" fmla="*/ 305 w 519"/>
                <a:gd name="T1" fmla="*/ 112 h 1005"/>
                <a:gd name="T2" fmla="*/ 265 w 519"/>
                <a:gd name="T3" fmla="*/ 53 h 1005"/>
                <a:gd name="T4" fmla="*/ 192 w 519"/>
                <a:gd name="T5" fmla="*/ 13 h 1005"/>
                <a:gd name="T6" fmla="*/ 145 w 519"/>
                <a:gd name="T7" fmla="*/ 0 h 1005"/>
                <a:gd name="T8" fmla="*/ 114 w 519"/>
                <a:gd name="T9" fmla="*/ 0 h 1005"/>
                <a:gd name="T10" fmla="*/ 91 w 519"/>
                <a:gd name="T11" fmla="*/ 31 h 1005"/>
                <a:gd name="T12" fmla="*/ 102 w 519"/>
                <a:gd name="T13" fmla="*/ 90 h 1005"/>
                <a:gd name="T14" fmla="*/ 138 w 519"/>
                <a:gd name="T15" fmla="*/ 137 h 1005"/>
                <a:gd name="T16" fmla="*/ 162 w 519"/>
                <a:gd name="T17" fmla="*/ 154 h 1005"/>
                <a:gd name="T18" fmla="*/ 192 w 519"/>
                <a:gd name="T19" fmla="*/ 191 h 1005"/>
                <a:gd name="T20" fmla="*/ 214 w 519"/>
                <a:gd name="T21" fmla="*/ 247 h 1005"/>
                <a:gd name="T22" fmla="*/ 218 w 519"/>
                <a:gd name="T23" fmla="*/ 301 h 1005"/>
                <a:gd name="T24" fmla="*/ 218 w 519"/>
                <a:gd name="T25" fmla="*/ 385 h 1005"/>
                <a:gd name="T26" fmla="*/ 160 w 519"/>
                <a:gd name="T27" fmla="*/ 556 h 1005"/>
                <a:gd name="T28" fmla="*/ 124 w 519"/>
                <a:gd name="T29" fmla="*/ 665 h 1005"/>
                <a:gd name="T30" fmla="*/ 75 w 519"/>
                <a:gd name="T31" fmla="*/ 662 h 1005"/>
                <a:gd name="T32" fmla="*/ 41 w 519"/>
                <a:gd name="T33" fmla="*/ 651 h 1005"/>
                <a:gd name="T34" fmla="*/ 8 w 519"/>
                <a:gd name="T35" fmla="*/ 651 h 1005"/>
                <a:gd name="T36" fmla="*/ 0 w 519"/>
                <a:gd name="T37" fmla="*/ 660 h 1005"/>
                <a:gd name="T38" fmla="*/ 0 w 519"/>
                <a:gd name="T39" fmla="*/ 1005 h 1005"/>
                <a:gd name="T40" fmla="*/ 519 w 519"/>
                <a:gd name="T41" fmla="*/ 487 h 1005"/>
                <a:gd name="T42" fmla="*/ 305 w 519"/>
                <a:gd name="T43" fmla="*/ 112 h 10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9"/>
                <a:gd name="T67" fmla="*/ 0 h 1005"/>
                <a:gd name="T68" fmla="*/ 519 w 519"/>
                <a:gd name="T69" fmla="*/ 1005 h 10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9" h="1005">
                  <a:moveTo>
                    <a:pt x="305" y="112"/>
                  </a:moveTo>
                  <a:lnTo>
                    <a:pt x="265" y="53"/>
                  </a:lnTo>
                  <a:lnTo>
                    <a:pt x="192" y="13"/>
                  </a:lnTo>
                  <a:lnTo>
                    <a:pt x="145" y="0"/>
                  </a:lnTo>
                  <a:lnTo>
                    <a:pt x="114" y="0"/>
                  </a:lnTo>
                  <a:lnTo>
                    <a:pt x="91" y="31"/>
                  </a:lnTo>
                  <a:lnTo>
                    <a:pt x="102" y="90"/>
                  </a:lnTo>
                  <a:lnTo>
                    <a:pt x="138" y="137"/>
                  </a:lnTo>
                  <a:lnTo>
                    <a:pt x="162" y="154"/>
                  </a:lnTo>
                  <a:lnTo>
                    <a:pt x="192" y="191"/>
                  </a:lnTo>
                  <a:lnTo>
                    <a:pt x="214" y="247"/>
                  </a:lnTo>
                  <a:lnTo>
                    <a:pt x="218" y="301"/>
                  </a:lnTo>
                  <a:lnTo>
                    <a:pt x="218" y="385"/>
                  </a:lnTo>
                  <a:lnTo>
                    <a:pt x="160" y="556"/>
                  </a:lnTo>
                  <a:lnTo>
                    <a:pt x="124" y="665"/>
                  </a:lnTo>
                  <a:lnTo>
                    <a:pt x="75" y="662"/>
                  </a:lnTo>
                  <a:lnTo>
                    <a:pt x="41" y="651"/>
                  </a:lnTo>
                  <a:lnTo>
                    <a:pt x="8" y="651"/>
                  </a:lnTo>
                  <a:lnTo>
                    <a:pt x="0" y="660"/>
                  </a:lnTo>
                  <a:lnTo>
                    <a:pt x="0" y="1005"/>
                  </a:lnTo>
                  <a:lnTo>
                    <a:pt x="519" y="487"/>
                  </a:lnTo>
                  <a:lnTo>
                    <a:pt x="305" y="1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EE641E0D-EC71-46F4-8FFC-FF2DCA84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1965"/>
              <a:ext cx="818" cy="938"/>
            </a:xfrm>
            <a:custGeom>
              <a:avLst/>
              <a:gdLst>
                <a:gd name="T0" fmla="*/ 450 w 1638"/>
                <a:gd name="T1" fmla="*/ 0 h 1874"/>
                <a:gd name="T2" fmla="*/ 408 w 1638"/>
                <a:gd name="T3" fmla="*/ 293 h 1874"/>
                <a:gd name="T4" fmla="*/ 354 w 1638"/>
                <a:gd name="T5" fmla="*/ 490 h 1874"/>
                <a:gd name="T6" fmla="*/ 305 w 1638"/>
                <a:gd name="T7" fmla="*/ 694 h 1874"/>
                <a:gd name="T8" fmla="*/ 269 w 1638"/>
                <a:gd name="T9" fmla="*/ 835 h 1874"/>
                <a:gd name="T10" fmla="*/ 197 w 1638"/>
                <a:gd name="T11" fmla="*/ 1056 h 1874"/>
                <a:gd name="T12" fmla="*/ 57 w 1638"/>
                <a:gd name="T13" fmla="*/ 1389 h 1874"/>
                <a:gd name="T14" fmla="*/ 34 w 1638"/>
                <a:gd name="T15" fmla="*/ 1496 h 1874"/>
                <a:gd name="T16" fmla="*/ 2 w 1638"/>
                <a:gd name="T17" fmla="*/ 1569 h 1874"/>
                <a:gd name="T18" fmla="*/ 0 w 1638"/>
                <a:gd name="T19" fmla="*/ 1604 h 1874"/>
                <a:gd name="T20" fmla="*/ 14 w 1638"/>
                <a:gd name="T21" fmla="*/ 1632 h 1874"/>
                <a:gd name="T22" fmla="*/ 46 w 1638"/>
                <a:gd name="T23" fmla="*/ 1649 h 1874"/>
                <a:gd name="T24" fmla="*/ 197 w 1638"/>
                <a:gd name="T25" fmla="*/ 1667 h 1874"/>
                <a:gd name="T26" fmla="*/ 396 w 1638"/>
                <a:gd name="T27" fmla="*/ 1695 h 1874"/>
                <a:gd name="T28" fmla="*/ 613 w 1638"/>
                <a:gd name="T29" fmla="*/ 1751 h 1874"/>
                <a:gd name="T30" fmla="*/ 855 w 1638"/>
                <a:gd name="T31" fmla="*/ 1812 h 1874"/>
                <a:gd name="T32" fmla="*/ 1042 w 1638"/>
                <a:gd name="T33" fmla="*/ 1864 h 1874"/>
                <a:gd name="T34" fmla="*/ 1117 w 1638"/>
                <a:gd name="T35" fmla="*/ 1874 h 1874"/>
                <a:gd name="T36" fmla="*/ 1152 w 1638"/>
                <a:gd name="T37" fmla="*/ 1846 h 1874"/>
                <a:gd name="T38" fmla="*/ 1201 w 1638"/>
                <a:gd name="T39" fmla="*/ 1717 h 1874"/>
                <a:gd name="T40" fmla="*/ 1268 w 1638"/>
                <a:gd name="T41" fmla="*/ 1536 h 1874"/>
                <a:gd name="T42" fmla="*/ 1328 w 1638"/>
                <a:gd name="T43" fmla="*/ 1401 h 1874"/>
                <a:gd name="T44" fmla="*/ 1431 w 1638"/>
                <a:gd name="T45" fmla="*/ 1128 h 1874"/>
                <a:gd name="T46" fmla="*/ 1541 w 1638"/>
                <a:gd name="T47" fmla="*/ 830 h 1874"/>
                <a:gd name="T48" fmla="*/ 1595 w 1638"/>
                <a:gd name="T49" fmla="*/ 637 h 1874"/>
                <a:gd name="T50" fmla="*/ 1625 w 1638"/>
                <a:gd name="T51" fmla="*/ 458 h 1874"/>
                <a:gd name="T52" fmla="*/ 1638 w 1638"/>
                <a:gd name="T53" fmla="*/ 321 h 1874"/>
                <a:gd name="T54" fmla="*/ 1638 w 1638"/>
                <a:gd name="T55" fmla="*/ 249 h 1874"/>
                <a:gd name="T56" fmla="*/ 1631 w 1638"/>
                <a:gd name="T57" fmla="*/ 226 h 1874"/>
                <a:gd name="T58" fmla="*/ 1541 w 1638"/>
                <a:gd name="T59" fmla="*/ 209 h 1874"/>
                <a:gd name="T60" fmla="*/ 1414 w 1638"/>
                <a:gd name="T61" fmla="*/ 192 h 1874"/>
                <a:gd name="T62" fmla="*/ 1231 w 1638"/>
                <a:gd name="T63" fmla="*/ 164 h 1874"/>
                <a:gd name="T64" fmla="*/ 1042 w 1638"/>
                <a:gd name="T65" fmla="*/ 118 h 1874"/>
                <a:gd name="T66" fmla="*/ 909 w 1638"/>
                <a:gd name="T67" fmla="*/ 80 h 1874"/>
                <a:gd name="T68" fmla="*/ 734 w 1638"/>
                <a:gd name="T69" fmla="*/ 34 h 1874"/>
                <a:gd name="T70" fmla="*/ 596 w 1638"/>
                <a:gd name="T71" fmla="*/ 5 h 1874"/>
                <a:gd name="T72" fmla="*/ 450 w 1638"/>
                <a:gd name="T73" fmla="*/ 0 h 18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8"/>
                <a:gd name="T112" fmla="*/ 0 h 1874"/>
                <a:gd name="T113" fmla="*/ 1638 w 1638"/>
                <a:gd name="T114" fmla="*/ 1874 h 18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8" h="1874">
                  <a:moveTo>
                    <a:pt x="450" y="0"/>
                  </a:moveTo>
                  <a:lnTo>
                    <a:pt x="408" y="293"/>
                  </a:lnTo>
                  <a:lnTo>
                    <a:pt x="354" y="490"/>
                  </a:lnTo>
                  <a:lnTo>
                    <a:pt x="305" y="694"/>
                  </a:lnTo>
                  <a:lnTo>
                    <a:pt x="269" y="835"/>
                  </a:lnTo>
                  <a:lnTo>
                    <a:pt x="197" y="1056"/>
                  </a:lnTo>
                  <a:lnTo>
                    <a:pt x="57" y="1389"/>
                  </a:lnTo>
                  <a:lnTo>
                    <a:pt x="34" y="1496"/>
                  </a:lnTo>
                  <a:lnTo>
                    <a:pt x="2" y="1569"/>
                  </a:lnTo>
                  <a:lnTo>
                    <a:pt x="0" y="1604"/>
                  </a:lnTo>
                  <a:lnTo>
                    <a:pt x="14" y="1632"/>
                  </a:lnTo>
                  <a:lnTo>
                    <a:pt x="46" y="1649"/>
                  </a:lnTo>
                  <a:lnTo>
                    <a:pt x="197" y="1667"/>
                  </a:lnTo>
                  <a:lnTo>
                    <a:pt x="396" y="1695"/>
                  </a:lnTo>
                  <a:lnTo>
                    <a:pt x="613" y="1751"/>
                  </a:lnTo>
                  <a:lnTo>
                    <a:pt x="855" y="1812"/>
                  </a:lnTo>
                  <a:lnTo>
                    <a:pt x="1042" y="1864"/>
                  </a:lnTo>
                  <a:lnTo>
                    <a:pt x="1117" y="1874"/>
                  </a:lnTo>
                  <a:lnTo>
                    <a:pt x="1152" y="1846"/>
                  </a:lnTo>
                  <a:lnTo>
                    <a:pt x="1201" y="1717"/>
                  </a:lnTo>
                  <a:lnTo>
                    <a:pt x="1268" y="1536"/>
                  </a:lnTo>
                  <a:lnTo>
                    <a:pt x="1328" y="1401"/>
                  </a:lnTo>
                  <a:lnTo>
                    <a:pt x="1431" y="1128"/>
                  </a:lnTo>
                  <a:lnTo>
                    <a:pt x="1541" y="830"/>
                  </a:lnTo>
                  <a:lnTo>
                    <a:pt x="1595" y="637"/>
                  </a:lnTo>
                  <a:lnTo>
                    <a:pt x="1625" y="458"/>
                  </a:lnTo>
                  <a:lnTo>
                    <a:pt x="1638" y="321"/>
                  </a:lnTo>
                  <a:lnTo>
                    <a:pt x="1638" y="249"/>
                  </a:lnTo>
                  <a:lnTo>
                    <a:pt x="1631" y="226"/>
                  </a:lnTo>
                  <a:lnTo>
                    <a:pt x="1541" y="209"/>
                  </a:lnTo>
                  <a:lnTo>
                    <a:pt x="1414" y="192"/>
                  </a:lnTo>
                  <a:lnTo>
                    <a:pt x="1231" y="164"/>
                  </a:lnTo>
                  <a:lnTo>
                    <a:pt x="1042" y="118"/>
                  </a:lnTo>
                  <a:lnTo>
                    <a:pt x="909" y="80"/>
                  </a:lnTo>
                  <a:lnTo>
                    <a:pt x="734" y="34"/>
                  </a:lnTo>
                  <a:lnTo>
                    <a:pt x="596" y="5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E9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1CC2ABAF-6CC5-47BC-B134-33F0E31E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2286"/>
              <a:ext cx="702" cy="525"/>
            </a:xfrm>
            <a:custGeom>
              <a:avLst/>
              <a:gdLst>
                <a:gd name="T0" fmla="*/ 1284 w 1404"/>
                <a:gd name="T1" fmla="*/ 384 h 1052"/>
                <a:gd name="T2" fmla="*/ 1047 w 1404"/>
                <a:gd name="T3" fmla="*/ 362 h 1052"/>
                <a:gd name="T4" fmla="*/ 864 w 1404"/>
                <a:gd name="T5" fmla="*/ 226 h 1052"/>
                <a:gd name="T6" fmla="*/ 750 w 1404"/>
                <a:gd name="T7" fmla="*/ 221 h 1052"/>
                <a:gd name="T8" fmla="*/ 623 w 1404"/>
                <a:gd name="T9" fmla="*/ 175 h 1052"/>
                <a:gd name="T10" fmla="*/ 448 w 1404"/>
                <a:gd name="T11" fmla="*/ 18 h 1052"/>
                <a:gd name="T12" fmla="*/ 369 w 1404"/>
                <a:gd name="T13" fmla="*/ 12 h 1052"/>
                <a:gd name="T14" fmla="*/ 382 w 1404"/>
                <a:gd name="T15" fmla="*/ 46 h 1052"/>
                <a:gd name="T16" fmla="*/ 308 w 1404"/>
                <a:gd name="T17" fmla="*/ 34 h 1052"/>
                <a:gd name="T18" fmla="*/ 272 w 1404"/>
                <a:gd name="T19" fmla="*/ 57 h 1052"/>
                <a:gd name="T20" fmla="*/ 345 w 1404"/>
                <a:gd name="T21" fmla="*/ 85 h 1052"/>
                <a:gd name="T22" fmla="*/ 345 w 1404"/>
                <a:gd name="T23" fmla="*/ 125 h 1052"/>
                <a:gd name="T24" fmla="*/ 248 w 1404"/>
                <a:gd name="T25" fmla="*/ 135 h 1052"/>
                <a:gd name="T26" fmla="*/ 267 w 1404"/>
                <a:gd name="T27" fmla="*/ 226 h 1052"/>
                <a:gd name="T28" fmla="*/ 315 w 1404"/>
                <a:gd name="T29" fmla="*/ 260 h 1052"/>
                <a:gd name="T30" fmla="*/ 248 w 1404"/>
                <a:gd name="T31" fmla="*/ 278 h 1052"/>
                <a:gd name="T32" fmla="*/ 164 w 1404"/>
                <a:gd name="T33" fmla="*/ 372 h 1052"/>
                <a:gd name="T34" fmla="*/ 272 w 1404"/>
                <a:gd name="T35" fmla="*/ 384 h 1052"/>
                <a:gd name="T36" fmla="*/ 302 w 1404"/>
                <a:gd name="T37" fmla="*/ 435 h 1052"/>
                <a:gd name="T38" fmla="*/ 254 w 1404"/>
                <a:gd name="T39" fmla="*/ 463 h 1052"/>
                <a:gd name="T40" fmla="*/ 151 w 1404"/>
                <a:gd name="T41" fmla="*/ 413 h 1052"/>
                <a:gd name="T42" fmla="*/ 177 w 1404"/>
                <a:gd name="T43" fmla="*/ 507 h 1052"/>
                <a:gd name="T44" fmla="*/ 110 w 1404"/>
                <a:gd name="T45" fmla="*/ 570 h 1052"/>
                <a:gd name="T46" fmla="*/ 80 w 1404"/>
                <a:gd name="T47" fmla="*/ 626 h 1052"/>
                <a:gd name="T48" fmla="*/ 50 w 1404"/>
                <a:gd name="T49" fmla="*/ 644 h 1052"/>
                <a:gd name="T50" fmla="*/ 54 w 1404"/>
                <a:gd name="T51" fmla="*/ 803 h 1052"/>
                <a:gd name="T52" fmla="*/ 85 w 1404"/>
                <a:gd name="T53" fmla="*/ 809 h 1052"/>
                <a:gd name="T54" fmla="*/ 67 w 1404"/>
                <a:gd name="T55" fmla="*/ 855 h 1052"/>
                <a:gd name="T56" fmla="*/ 110 w 1404"/>
                <a:gd name="T57" fmla="*/ 859 h 1052"/>
                <a:gd name="T58" fmla="*/ 73 w 1404"/>
                <a:gd name="T59" fmla="*/ 905 h 1052"/>
                <a:gd name="T60" fmla="*/ 164 w 1404"/>
                <a:gd name="T61" fmla="*/ 921 h 1052"/>
                <a:gd name="T62" fmla="*/ 291 w 1404"/>
                <a:gd name="T63" fmla="*/ 911 h 1052"/>
                <a:gd name="T64" fmla="*/ 339 w 1404"/>
                <a:gd name="T65" fmla="*/ 905 h 1052"/>
                <a:gd name="T66" fmla="*/ 369 w 1404"/>
                <a:gd name="T67" fmla="*/ 939 h 1052"/>
                <a:gd name="T68" fmla="*/ 418 w 1404"/>
                <a:gd name="T69" fmla="*/ 978 h 1052"/>
                <a:gd name="T70" fmla="*/ 756 w 1404"/>
                <a:gd name="T71" fmla="*/ 1052 h 1052"/>
                <a:gd name="T72" fmla="*/ 786 w 1404"/>
                <a:gd name="T73" fmla="*/ 995 h 1052"/>
                <a:gd name="T74" fmla="*/ 907 w 1404"/>
                <a:gd name="T75" fmla="*/ 984 h 1052"/>
                <a:gd name="T76" fmla="*/ 1083 w 1404"/>
                <a:gd name="T77" fmla="*/ 1018 h 1052"/>
                <a:gd name="T78" fmla="*/ 1131 w 1404"/>
                <a:gd name="T79" fmla="*/ 1012 h 1052"/>
                <a:gd name="T80" fmla="*/ 1125 w 1404"/>
                <a:gd name="T81" fmla="*/ 955 h 1052"/>
                <a:gd name="T82" fmla="*/ 1198 w 1404"/>
                <a:gd name="T83" fmla="*/ 843 h 1052"/>
                <a:gd name="T84" fmla="*/ 1309 w 1404"/>
                <a:gd name="T85" fmla="*/ 650 h 1052"/>
                <a:gd name="T86" fmla="*/ 1404 w 1404"/>
                <a:gd name="T87" fmla="*/ 362 h 10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4"/>
                <a:gd name="T133" fmla="*/ 0 h 1052"/>
                <a:gd name="T134" fmla="*/ 1404 w 1404"/>
                <a:gd name="T135" fmla="*/ 1052 h 10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4" h="1052">
                  <a:moveTo>
                    <a:pt x="1404" y="362"/>
                  </a:moveTo>
                  <a:lnTo>
                    <a:pt x="1284" y="384"/>
                  </a:lnTo>
                  <a:lnTo>
                    <a:pt x="1155" y="384"/>
                  </a:lnTo>
                  <a:lnTo>
                    <a:pt x="1047" y="362"/>
                  </a:lnTo>
                  <a:lnTo>
                    <a:pt x="942" y="278"/>
                  </a:lnTo>
                  <a:lnTo>
                    <a:pt x="864" y="226"/>
                  </a:lnTo>
                  <a:lnTo>
                    <a:pt x="817" y="221"/>
                  </a:lnTo>
                  <a:lnTo>
                    <a:pt x="750" y="221"/>
                  </a:lnTo>
                  <a:lnTo>
                    <a:pt x="701" y="221"/>
                  </a:lnTo>
                  <a:lnTo>
                    <a:pt x="623" y="175"/>
                  </a:lnTo>
                  <a:lnTo>
                    <a:pt x="539" y="103"/>
                  </a:lnTo>
                  <a:lnTo>
                    <a:pt x="448" y="18"/>
                  </a:lnTo>
                  <a:lnTo>
                    <a:pt x="393" y="0"/>
                  </a:lnTo>
                  <a:lnTo>
                    <a:pt x="369" y="12"/>
                  </a:lnTo>
                  <a:lnTo>
                    <a:pt x="382" y="28"/>
                  </a:lnTo>
                  <a:lnTo>
                    <a:pt x="382" y="46"/>
                  </a:lnTo>
                  <a:lnTo>
                    <a:pt x="339" y="46"/>
                  </a:lnTo>
                  <a:lnTo>
                    <a:pt x="308" y="34"/>
                  </a:lnTo>
                  <a:lnTo>
                    <a:pt x="278" y="34"/>
                  </a:lnTo>
                  <a:lnTo>
                    <a:pt x="272" y="57"/>
                  </a:lnTo>
                  <a:lnTo>
                    <a:pt x="321" y="63"/>
                  </a:lnTo>
                  <a:lnTo>
                    <a:pt x="345" y="85"/>
                  </a:lnTo>
                  <a:lnTo>
                    <a:pt x="358" y="103"/>
                  </a:lnTo>
                  <a:lnTo>
                    <a:pt x="345" y="125"/>
                  </a:lnTo>
                  <a:lnTo>
                    <a:pt x="291" y="131"/>
                  </a:lnTo>
                  <a:lnTo>
                    <a:pt x="248" y="135"/>
                  </a:lnTo>
                  <a:lnTo>
                    <a:pt x="224" y="226"/>
                  </a:lnTo>
                  <a:lnTo>
                    <a:pt x="267" y="226"/>
                  </a:lnTo>
                  <a:lnTo>
                    <a:pt x="315" y="232"/>
                  </a:lnTo>
                  <a:lnTo>
                    <a:pt x="315" y="260"/>
                  </a:lnTo>
                  <a:lnTo>
                    <a:pt x="302" y="272"/>
                  </a:lnTo>
                  <a:lnTo>
                    <a:pt x="248" y="278"/>
                  </a:lnTo>
                  <a:lnTo>
                    <a:pt x="200" y="272"/>
                  </a:lnTo>
                  <a:lnTo>
                    <a:pt x="164" y="372"/>
                  </a:lnTo>
                  <a:lnTo>
                    <a:pt x="224" y="372"/>
                  </a:lnTo>
                  <a:lnTo>
                    <a:pt x="272" y="384"/>
                  </a:lnTo>
                  <a:lnTo>
                    <a:pt x="297" y="407"/>
                  </a:lnTo>
                  <a:lnTo>
                    <a:pt x="302" y="435"/>
                  </a:lnTo>
                  <a:lnTo>
                    <a:pt x="291" y="463"/>
                  </a:lnTo>
                  <a:lnTo>
                    <a:pt x="254" y="463"/>
                  </a:lnTo>
                  <a:lnTo>
                    <a:pt x="207" y="435"/>
                  </a:lnTo>
                  <a:lnTo>
                    <a:pt x="151" y="413"/>
                  </a:lnTo>
                  <a:lnTo>
                    <a:pt x="146" y="485"/>
                  </a:lnTo>
                  <a:lnTo>
                    <a:pt x="177" y="507"/>
                  </a:lnTo>
                  <a:lnTo>
                    <a:pt x="121" y="507"/>
                  </a:lnTo>
                  <a:lnTo>
                    <a:pt x="110" y="570"/>
                  </a:lnTo>
                  <a:lnTo>
                    <a:pt x="85" y="570"/>
                  </a:lnTo>
                  <a:lnTo>
                    <a:pt x="80" y="626"/>
                  </a:lnTo>
                  <a:lnTo>
                    <a:pt x="110" y="638"/>
                  </a:lnTo>
                  <a:lnTo>
                    <a:pt x="50" y="644"/>
                  </a:lnTo>
                  <a:lnTo>
                    <a:pt x="0" y="774"/>
                  </a:lnTo>
                  <a:lnTo>
                    <a:pt x="54" y="803"/>
                  </a:lnTo>
                  <a:lnTo>
                    <a:pt x="80" y="792"/>
                  </a:lnTo>
                  <a:lnTo>
                    <a:pt x="85" y="809"/>
                  </a:lnTo>
                  <a:lnTo>
                    <a:pt x="43" y="855"/>
                  </a:lnTo>
                  <a:lnTo>
                    <a:pt x="67" y="855"/>
                  </a:lnTo>
                  <a:lnTo>
                    <a:pt x="91" y="849"/>
                  </a:lnTo>
                  <a:lnTo>
                    <a:pt x="110" y="859"/>
                  </a:lnTo>
                  <a:lnTo>
                    <a:pt x="67" y="887"/>
                  </a:lnTo>
                  <a:lnTo>
                    <a:pt x="73" y="905"/>
                  </a:lnTo>
                  <a:lnTo>
                    <a:pt x="127" y="883"/>
                  </a:lnTo>
                  <a:lnTo>
                    <a:pt x="164" y="921"/>
                  </a:lnTo>
                  <a:lnTo>
                    <a:pt x="218" y="921"/>
                  </a:lnTo>
                  <a:lnTo>
                    <a:pt x="291" y="911"/>
                  </a:lnTo>
                  <a:lnTo>
                    <a:pt x="328" y="905"/>
                  </a:lnTo>
                  <a:lnTo>
                    <a:pt x="339" y="905"/>
                  </a:lnTo>
                  <a:lnTo>
                    <a:pt x="358" y="927"/>
                  </a:lnTo>
                  <a:lnTo>
                    <a:pt x="369" y="939"/>
                  </a:lnTo>
                  <a:lnTo>
                    <a:pt x="405" y="939"/>
                  </a:lnTo>
                  <a:lnTo>
                    <a:pt x="418" y="978"/>
                  </a:lnTo>
                  <a:lnTo>
                    <a:pt x="405" y="1000"/>
                  </a:lnTo>
                  <a:lnTo>
                    <a:pt x="756" y="1052"/>
                  </a:lnTo>
                  <a:lnTo>
                    <a:pt x="761" y="1012"/>
                  </a:lnTo>
                  <a:lnTo>
                    <a:pt x="786" y="995"/>
                  </a:lnTo>
                  <a:lnTo>
                    <a:pt x="817" y="989"/>
                  </a:lnTo>
                  <a:lnTo>
                    <a:pt x="907" y="984"/>
                  </a:lnTo>
                  <a:lnTo>
                    <a:pt x="1023" y="1006"/>
                  </a:lnTo>
                  <a:lnTo>
                    <a:pt x="1083" y="1018"/>
                  </a:lnTo>
                  <a:lnTo>
                    <a:pt x="1114" y="1024"/>
                  </a:lnTo>
                  <a:lnTo>
                    <a:pt x="1131" y="1012"/>
                  </a:lnTo>
                  <a:lnTo>
                    <a:pt x="1114" y="989"/>
                  </a:lnTo>
                  <a:lnTo>
                    <a:pt x="1125" y="955"/>
                  </a:lnTo>
                  <a:lnTo>
                    <a:pt x="1161" y="955"/>
                  </a:lnTo>
                  <a:lnTo>
                    <a:pt x="1198" y="843"/>
                  </a:lnTo>
                  <a:lnTo>
                    <a:pt x="1271" y="740"/>
                  </a:lnTo>
                  <a:lnTo>
                    <a:pt x="1309" y="650"/>
                  </a:lnTo>
                  <a:lnTo>
                    <a:pt x="1344" y="525"/>
                  </a:lnTo>
                  <a:lnTo>
                    <a:pt x="1404" y="362"/>
                  </a:lnTo>
                  <a:close/>
                </a:path>
              </a:pathLst>
            </a:custGeom>
            <a:solidFill>
              <a:srgbClr val="A4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grpSp>
          <p:nvGrpSpPr>
            <p:cNvPr id="40" name="Group 36">
              <a:extLst>
                <a:ext uri="{FF2B5EF4-FFF2-40B4-BE49-F238E27FC236}">
                  <a16:creationId xmlns:a16="http://schemas.microsoft.com/office/drawing/2014/main" id="{8D2344BA-986A-4030-B3FC-0AEA35DD56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1" y="2645"/>
              <a:ext cx="186" cy="153"/>
              <a:chOff x="1711" y="2645"/>
              <a:chExt cx="186" cy="153"/>
            </a:xfrm>
          </p:grpSpPr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5409DC59-882C-4D14-BC5D-C269BE4E9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645"/>
                <a:ext cx="178" cy="136"/>
              </a:xfrm>
              <a:custGeom>
                <a:avLst/>
                <a:gdLst>
                  <a:gd name="T0" fmla="*/ 68 w 356"/>
                  <a:gd name="T1" fmla="*/ 2 h 273"/>
                  <a:gd name="T2" fmla="*/ 329 w 356"/>
                  <a:gd name="T3" fmla="*/ 50 h 273"/>
                  <a:gd name="T4" fmla="*/ 349 w 356"/>
                  <a:gd name="T5" fmla="*/ 64 h 273"/>
                  <a:gd name="T6" fmla="*/ 356 w 356"/>
                  <a:gd name="T7" fmla="*/ 85 h 273"/>
                  <a:gd name="T8" fmla="*/ 322 w 356"/>
                  <a:gd name="T9" fmla="*/ 257 h 273"/>
                  <a:gd name="T10" fmla="*/ 308 w 356"/>
                  <a:gd name="T11" fmla="*/ 264 h 273"/>
                  <a:gd name="T12" fmla="*/ 278 w 356"/>
                  <a:gd name="T13" fmla="*/ 273 h 273"/>
                  <a:gd name="T14" fmla="*/ 252 w 356"/>
                  <a:gd name="T15" fmla="*/ 267 h 273"/>
                  <a:gd name="T16" fmla="*/ 24 w 356"/>
                  <a:gd name="T17" fmla="*/ 220 h 273"/>
                  <a:gd name="T18" fmla="*/ 0 w 356"/>
                  <a:gd name="T19" fmla="*/ 205 h 273"/>
                  <a:gd name="T20" fmla="*/ 0 w 356"/>
                  <a:gd name="T21" fmla="*/ 197 h 273"/>
                  <a:gd name="T22" fmla="*/ 3 w 356"/>
                  <a:gd name="T23" fmla="*/ 182 h 273"/>
                  <a:gd name="T24" fmla="*/ 33 w 356"/>
                  <a:gd name="T25" fmla="*/ 48 h 273"/>
                  <a:gd name="T26" fmla="*/ 38 w 356"/>
                  <a:gd name="T27" fmla="*/ 16 h 273"/>
                  <a:gd name="T28" fmla="*/ 44 w 356"/>
                  <a:gd name="T29" fmla="*/ 0 h 273"/>
                  <a:gd name="T30" fmla="*/ 68 w 356"/>
                  <a:gd name="T31" fmla="*/ 2 h 2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6"/>
                  <a:gd name="T49" fmla="*/ 0 h 273"/>
                  <a:gd name="T50" fmla="*/ 356 w 356"/>
                  <a:gd name="T51" fmla="*/ 273 h 2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6" h="273">
                    <a:moveTo>
                      <a:pt x="68" y="2"/>
                    </a:moveTo>
                    <a:lnTo>
                      <a:pt x="329" y="50"/>
                    </a:lnTo>
                    <a:lnTo>
                      <a:pt x="349" y="64"/>
                    </a:lnTo>
                    <a:lnTo>
                      <a:pt x="356" y="85"/>
                    </a:lnTo>
                    <a:lnTo>
                      <a:pt x="322" y="257"/>
                    </a:lnTo>
                    <a:lnTo>
                      <a:pt x="308" y="264"/>
                    </a:lnTo>
                    <a:lnTo>
                      <a:pt x="278" y="273"/>
                    </a:lnTo>
                    <a:lnTo>
                      <a:pt x="252" y="267"/>
                    </a:lnTo>
                    <a:lnTo>
                      <a:pt x="24" y="220"/>
                    </a:lnTo>
                    <a:lnTo>
                      <a:pt x="0" y="205"/>
                    </a:lnTo>
                    <a:lnTo>
                      <a:pt x="0" y="197"/>
                    </a:lnTo>
                    <a:lnTo>
                      <a:pt x="3" y="182"/>
                    </a:lnTo>
                    <a:lnTo>
                      <a:pt x="33" y="48"/>
                    </a:lnTo>
                    <a:lnTo>
                      <a:pt x="38" y="16"/>
                    </a:lnTo>
                    <a:lnTo>
                      <a:pt x="44" y="0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/>
                <a:endParaRPr lang="zh-CN" altLang="en-US">
                  <a:solidFill>
                    <a:srgbClr val="003896"/>
                  </a:solidFill>
                  <a:ea typeface="Arial Unicode MS" pitchFamily="34" charset="-122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809278E4-FC5E-493F-98FE-A9A6D1FAD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653"/>
                <a:ext cx="179" cy="136"/>
              </a:xfrm>
              <a:custGeom>
                <a:avLst/>
                <a:gdLst>
                  <a:gd name="T0" fmla="*/ 70 w 357"/>
                  <a:gd name="T1" fmla="*/ 3 h 273"/>
                  <a:gd name="T2" fmla="*/ 330 w 357"/>
                  <a:gd name="T3" fmla="*/ 51 h 273"/>
                  <a:gd name="T4" fmla="*/ 351 w 357"/>
                  <a:gd name="T5" fmla="*/ 66 h 273"/>
                  <a:gd name="T6" fmla="*/ 357 w 357"/>
                  <a:gd name="T7" fmla="*/ 85 h 273"/>
                  <a:gd name="T8" fmla="*/ 324 w 357"/>
                  <a:gd name="T9" fmla="*/ 257 h 273"/>
                  <a:gd name="T10" fmla="*/ 308 w 357"/>
                  <a:gd name="T11" fmla="*/ 266 h 273"/>
                  <a:gd name="T12" fmla="*/ 278 w 357"/>
                  <a:gd name="T13" fmla="*/ 273 h 273"/>
                  <a:gd name="T14" fmla="*/ 254 w 357"/>
                  <a:gd name="T15" fmla="*/ 269 h 273"/>
                  <a:gd name="T16" fmla="*/ 25 w 357"/>
                  <a:gd name="T17" fmla="*/ 220 h 273"/>
                  <a:gd name="T18" fmla="*/ 0 w 357"/>
                  <a:gd name="T19" fmla="*/ 207 h 273"/>
                  <a:gd name="T20" fmla="*/ 0 w 357"/>
                  <a:gd name="T21" fmla="*/ 198 h 273"/>
                  <a:gd name="T22" fmla="*/ 3 w 357"/>
                  <a:gd name="T23" fmla="*/ 184 h 273"/>
                  <a:gd name="T24" fmla="*/ 33 w 357"/>
                  <a:gd name="T25" fmla="*/ 48 h 273"/>
                  <a:gd name="T26" fmla="*/ 39 w 357"/>
                  <a:gd name="T27" fmla="*/ 17 h 273"/>
                  <a:gd name="T28" fmla="*/ 46 w 357"/>
                  <a:gd name="T29" fmla="*/ 0 h 273"/>
                  <a:gd name="T30" fmla="*/ 70 w 357"/>
                  <a:gd name="T31" fmla="*/ 3 h 2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7"/>
                  <a:gd name="T49" fmla="*/ 0 h 273"/>
                  <a:gd name="T50" fmla="*/ 357 w 357"/>
                  <a:gd name="T51" fmla="*/ 273 h 2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7" h="273">
                    <a:moveTo>
                      <a:pt x="70" y="3"/>
                    </a:moveTo>
                    <a:lnTo>
                      <a:pt x="330" y="51"/>
                    </a:lnTo>
                    <a:lnTo>
                      <a:pt x="351" y="66"/>
                    </a:lnTo>
                    <a:lnTo>
                      <a:pt x="357" y="85"/>
                    </a:lnTo>
                    <a:lnTo>
                      <a:pt x="324" y="257"/>
                    </a:lnTo>
                    <a:lnTo>
                      <a:pt x="308" y="266"/>
                    </a:lnTo>
                    <a:lnTo>
                      <a:pt x="278" y="273"/>
                    </a:lnTo>
                    <a:lnTo>
                      <a:pt x="254" y="269"/>
                    </a:lnTo>
                    <a:lnTo>
                      <a:pt x="25" y="220"/>
                    </a:lnTo>
                    <a:lnTo>
                      <a:pt x="0" y="207"/>
                    </a:lnTo>
                    <a:lnTo>
                      <a:pt x="0" y="198"/>
                    </a:lnTo>
                    <a:lnTo>
                      <a:pt x="3" y="184"/>
                    </a:lnTo>
                    <a:lnTo>
                      <a:pt x="33" y="48"/>
                    </a:lnTo>
                    <a:lnTo>
                      <a:pt x="39" y="17"/>
                    </a:lnTo>
                    <a:lnTo>
                      <a:pt x="46" y="0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F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/>
                <a:endParaRPr lang="zh-CN" altLang="en-US">
                  <a:solidFill>
                    <a:srgbClr val="003896"/>
                  </a:solidFill>
                  <a:ea typeface="Arial Unicode MS" pitchFamily="34" charset="-122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AE09B74E-B0A6-4E23-9D8D-E304F22F3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661"/>
                <a:ext cx="178" cy="137"/>
              </a:xfrm>
              <a:custGeom>
                <a:avLst/>
                <a:gdLst>
                  <a:gd name="T0" fmla="*/ 70 w 357"/>
                  <a:gd name="T1" fmla="*/ 3 h 274"/>
                  <a:gd name="T2" fmla="*/ 329 w 357"/>
                  <a:gd name="T3" fmla="*/ 52 h 274"/>
                  <a:gd name="T4" fmla="*/ 351 w 357"/>
                  <a:gd name="T5" fmla="*/ 65 h 274"/>
                  <a:gd name="T6" fmla="*/ 357 w 357"/>
                  <a:gd name="T7" fmla="*/ 84 h 274"/>
                  <a:gd name="T8" fmla="*/ 324 w 357"/>
                  <a:gd name="T9" fmla="*/ 256 h 274"/>
                  <a:gd name="T10" fmla="*/ 308 w 357"/>
                  <a:gd name="T11" fmla="*/ 265 h 274"/>
                  <a:gd name="T12" fmla="*/ 278 w 357"/>
                  <a:gd name="T13" fmla="*/ 274 h 274"/>
                  <a:gd name="T14" fmla="*/ 254 w 357"/>
                  <a:gd name="T15" fmla="*/ 268 h 274"/>
                  <a:gd name="T16" fmla="*/ 24 w 357"/>
                  <a:gd name="T17" fmla="*/ 221 h 274"/>
                  <a:gd name="T18" fmla="*/ 0 w 357"/>
                  <a:gd name="T19" fmla="*/ 206 h 274"/>
                  <a:gd name="T20" fmla="*/ 0 w 357"/>
                  <a:gd name="T21" fmla="*/ 198 h 274"/>
                  <a:gd name="T22" fmla="*/ 3 w 357"/>
                  <a:gd name="T23" fmla="*/ 184 h 274"/>
                  <a:gd name="T24" fmla="*/ 33 w 357"/>
                  <a:gd name="T25" fmla="*/ 49 h 274"/>
                  <a:gd name="T26" fmla="*/ 40 w 357"/>
                  <a:gd name="T27" fmla="*/ 17 h 274"/>
                  <a:gd name="T28" fmla="*/ 46 w 357"/>
                  <a:gd name="T29" fmla="*/ 0 h 274"/>
                  <a:gd name="T30" fmla="*/ 70 w 357"/>
                  <a:gd name="T31" fmla="*/ 3 h 2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7"/>
                  <a:gd name="T49" fmla="*/ 0 h 274"/>
                  <a:gd name="T50" fmla="*/ 357 w 357"/>
                  <a:gd name="T51" fmla="*/ 274 h 2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7" h="274">
                    <a:moveTo>
                      <a:pt x="70" y="3"/>
                    </a:moveTo>
                    <a:lnTo>
                      <a:pt x="329" y="52"/>
                    </a:lnTo>
                    <a:lnTo>
                      <a:pt x="351" y="65"/>
                    </a:lnTo>
                    <a:lnTo>
                      <a:pt x="357" y="84"/>
                    </a:lnTo>
                    <a:lnTo>
                      <a:pt x="324" y="256"/>
                    </a:lnTo>
                    <a:lnTo>
                      <a:pt x="308" y="265"/>
                    </a:lnTo>
                    <a:lnTo>
                      <a:pt x="278" y="274"/>
                    </a:lnTo>
                    <a:lnTo>
                      <a:pt x="254" y="268"/>
                    </a:lnTo>
                    <a:lnTo>
                      <a:pt x="24" y="221"/>
                    </a:lnTo>
                    <a:lnTo>
                      <a:pt x="0" y="206"/>
                    </a:lnTo>
                    <a:lnTo>
                      <a:pt x="0" y="198"/>
                    </a:lnTo>
                    <a:lnTo>
                      <a:pt x="3" y="184"/>
                    </a:lnTo>
                    <a:lnTo>
                      <a:pt x="33" y="49"/>
                    </a:lnTo>
                    <a:lnTo>
                      <a:pt x="40" y="17"/>
                    </a:lnTo>
                    <a:lnTo>
                      <a:pt x="46" y="0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algn="l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/>
                <a:endParaRPr lang="zh-CN" altLang="en-US">
                  <a:solidFill>
                    <a:srgbClr val="003896"/>
                  </a:solidFill>
                  <a:ea typeface="Arial Unicode MS" pitchFamily="34" charset="-122"/>
                </a:endParaRPr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A7FCE8F-BA54-44F4-86E7-1DB00163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2585"/>
              <a:ext cx="138" cy="128"/>
            </a:xfrm>
            <a:custGeom>
              <a:avLst/>
              <a:gdLst>
                <a:gd name="T0" fmla="*/ 0 w 277"/>
                <a:gd name="T1" fmla="*/ 190 h 257"/>
                <a:gd name="T2" fmla="*/ 23 w 277"/>
                <a:gd name="T3" fmla="*/ 220 h 257"/>
                <a:gd name="T4" fmla="*/ 54 w 277"/>
                <a:gd name="T5" fmla="*/ 232 h 257"/>
                <a:gd name="T6" fmla="*/ 118 w 277"/>
                <a:gd name="T7" fmla="*/ 241 h 257"/>
                <a:gd name="T8" fmla="*/ 164 w 277"/>
                <a:gd name="T9" fmla="*/ 250 h 257"/>
                <a:gd name="T10" fmla="*/ 210 w 277"/>
                <a:gd name="T11" fmla="*/ 254 h 257"/>
                <a:gd name="T12" fmla="*/ 240 w 277"/>
                <a:gd name="T13" fmla="*/ 257 h 257"/>
                <a:gd name="T14" fmla="*/ 270 w 277"/>
                <a:gd name="T15" fmla="*/ 250 h 257"/>
                <a:gd name="T16" fmla="*/ 277 w 277"/>
                <a:gd name="T17" fmla="*/ 217 h 257"/>
                <a:gd name="T18" fmla="*/ 258 w 277"/>
                <a:gd name="T19" fmla="*/ 187 h 257"/>
                <a:gd name="T20" fmla="*/ 223 w 277"/>
                <a:gd name="T21" fmla="*/ 147 h 257"/>
                <a:gd name="T22" fmla="*/ 223 w 277"/>
                <a:gd name="T23" fmla="*/ 121 h 257"/>
                <a:gd name="T24" fmla="*/ 251 w 277"/>
                <a:gd name="T25" fmla="*/ 73 h 257"/>
                <a:gd name="T26" fmla="*/ 243 w 277"/>
                <a:gd name="T27" fmla="*/ 39 h 257"/>
                <a:gd name="T28" fmla="*/ 223 w 277"/>
                <a:gd name="T29" fmla="*/ 20 h 257"/>
                <a:gd name="T30" fmla="*/ 181 w 277"/>
                <a:gd name="T31" fmla="*/ 0 h 257"/>
                <a:gd name="T32" fmla="*/ 153 w 277"/>
                <a:gd name="T33" fmla="*/ 9 h 257"/>
                <a:gd name="T34" fmla="*/ 111 w 277"/>
                <a:gd name="T35" fmla="*/ 39 h 257"/>
                <a:gd name="T36" fmla="*/ 69 w 277"/>
                <a:gd name="T37" fmla="*/ 100 h 257"/>
                <a:gd name="T38" fmla="*/ 27 w 277"/>
                <a:gd name="T39" fmla="*/ 134 h 257"/>
                <a:gd name="T40" fmla="*/ 7 w 277"/>
                <a:gd name="T41" fmla="*/ 158 h 257"/>
                <a:gd name="T42" fmla="*/ 0 w 277"/>
                <a:gd name="T43" fmla="*/ 190 h 2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7"/>
                <a:gd name="T67" fmla="*/ 0 h 257"/>
                <a:gd name="T68" fmla="*/ 277 w 277"/>
                <a:gd name="T69" fmla="*/ 257 h 2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7" h="257">
                  <a:moveTo>
                    <a:pt x="0" y="190"/>
                  </a:moveTo>
                  <a:lnTo>
                    <a:pt x="23" y="220"/>
                  </a:lnTo>
                  <a:lnTo>
                    <a:pt x="54" y="232"/>
                  </a:lnTo>
                  <a:lnTo>
                    <a:pt x="118" y="241"/>
                  </a:lnTo>
                  <a:lnTo>
                    <a:pt x="164" y="250"/>
                  </a:lnTo>
                  <a:lnTo>
                    <a:pt x="210" y="254"/>
                  </a:lnTo>
                  <a:lnTo>
                    <a:pt x="240" y="257"/>
                  </a:lnTo>
                  <a:lnTo>
                    <a:pt x="270" y="250"/>
                  </a:lnTo>
                  <a:lnTo>
                    <a:pt x="277" y="217"/>
                  </a:lnTo>
                  <a:lnTo>
                    <a:pt x="258" y="187"/>
                  </a:lnTo>
                  <a:lnTo>
                    <a:pt x="223" y="147"/>
                  </a:lnTo>
                  <a:lnTo>
                    <a:pt x="223" y="121"/>
                  </a:lnTo>
                  <a:lnTo>
                    <a:pt x="251" y="73"/>
                  </a:lnTo>
                  <a:lnTo>
                    <a:pt x="243" y="39"/>
                  </a:lnTo>
                  <a:lnTo>
                    <a:pt x="223" y="20"/>
                  </a:lnTo>
                  <a:lnTo>
                    <a:pt x="181" y="0"/>
                  </a:lnTo>
                  <a:lnTo>
                    <a:pt x="153" y="9"/>
                  </a:lnTo>
                  <a:lnTo>
                    <a:pt x="111" y="39"/>
                  </a:lnTo>
                  <a:lnTo>
                    <a:pt x="69" y="100"/>
                  </a:lnTo>
                  <a:lnTo>
                    <a:pt x="27" y="134"/>
                  </a:lnTo>
                  <a:lnTo>
                    <a:pt x="7" y="158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A5E19B4-E3E9-462C-993F-5CEFE2004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036"/>
              <a:ext cx="704" cy="523"/>
            </a:xfrm>
            <a:custGeom>
              <a:avLst/>
              <a:gdLst>
                <a:gd name="T0" fmla="*/ 984 w 1407"/>
                <a:gd name="T1" fmla="*/ 0 h 1044"/>
                <a:gd name="T2" fmla="*/ 888 w 1407"/>
                <a:gd name="T3" fmla="*/ 38 h 1044"/>
                <a:gd name="T4" fmla="*/ 784 w 1407"/>
                <a:gd name="T5" fmla="*/ 61 h 1044"/>
                <a:gd name="T6" fmla="*/ 664 w 1407"/>
                <a:gd name="T7" fmla="*/ 79 h 1044"/>
                <a:gd name="T8" fmla="*/ 554 w 1407"/>
                <a:gd name="T9" fmla="*/ 79 h 1044"/>
                <a:gd name="T10" fmla="*/ 464 w 1407"/>
                <a:gd name="T11" fmla="*/ 79 h 1044"/>
                <a:gd name="T12" fmla="*/ 403 w 1407"/>
                <a:gd name="T13" fmla="*/ 84 h 1044"/>
                <a:gd name="T14" fmla="*/ 325 w 1407"/>
                <a:gd name="T15" fmla="*/ 141 h 1044"/>
                <a:gd name="T16" fmla="*/ 155 w 1407"/>
                <a:gd name="T17" fmla="*/ 304 h 1044"/>
                <a:gd name="T18" fmla="*/ 71 w 1407"/>
                <a:gd name="T19" fmla="*/ 366 h 1044"/>
                <a:gd name="T20" fmla="*/ 41 w 1407"/>
                <a:gd name="T21" fmla="*/ 423 h 1044"/>
                <a:gd name="T22" fmla="*/ 30 w 1407"/>
                <a:gd name="T23" fmla="*/ 518 h 1044"/>
                <a:gd name="T24" fmla="*/ 24 w 1407"/>
                <a:gd name="T25" fmla="*/ 604 h 1044"/>
                <a:gd name="T26" fmla="*/ 11 w 1407"/>
                <a:gd name="T27" fmla="*/ 749 h 1044"/>
                <a:gd name="T28" fmla="*/ 0 w 1407"/>
                <a:gd name="T29" fmla="*/ 817 h 1044"/>
                <a:gd name="T30" fmla="*/ 0 w 1407"/>
                <a:gd name="T31" fmla="*/ 908 h 1044"/>
                <a:gd name="T32" fmla="*/ 16 w 1407"/>
                <a:gd name="T33" fmla="*/ 948 h 1044"/>
                <a:gd name="T34" fmla="*/ 35 w 1407"/>
                <a:gd name="T35" fmla="*/ 980 h 1044"/>
                <a:gd name="T36" fmla="*/ 67 w 1407"/>
                <a:gd name="T37" fmla="*/ 1004 h 1044"/>
                <a:gd name="T38" fmla="*/ 101 w 1407"/>
                <a:gd name="T39" fmla="*/ 1014 h 1044"/>
                <a:gd name="T40" fmla="*/ 148 w 1407"/>
                <a:gd name="T41" fmla="*/ 1017 h 1044"/>
                <a:gd name="T42" fmla="*/ 195 w 1407"/>
                <a:gd name="T43" fmla="*/ 1017 h 1044"/>
                <a:gd name="T44" fmla="*/ 241 w 1407"/>
                <a:gd name="T45" fmla="*/ 1008 h 1044"/>
                <a:gd name="T46" fmla="*/ 306 w 1407"/>
                <a:gd name="T47" fmla="*/ 970 h 1044"/>
                <a:gd name="T48" fmla="*/ 352 w 1407"/>
                <a:gd name="T49" fmla="*/ 924 h 1044"/>
                <a:gd name="T50" fmla="*/ 384 w 1407"/>
                <a:gd name="T51" fmla="*/ 882 h 1044"/>
                <a:gd name="T52" fmla="*/ 403 w 1407"/>
                <a:gd name="T53" fmla="*/ 833 h 1044"/>
                <a:gd name="T54" fmla="*/ 421 w 1407"/>
                <a:gd name="T55" fmla="*/ 782 h 1044"/>
                <a:gd name="T56" fmla="*/ 433 w 1407"/>
                <a:gd name="T57" fmla="*/ 738 h 1044"/>
                <a:gd name="T58" fmla="*/ 446 w 1407"/>
                <a:gd name="T59" fmla="*/ 676 h 1044"/>
                <a:gd name="T60" fmla="*/ 440 w 1407"/>
                <a:gd name="T61" fmla="*/ 608 h 1044"/>
                <a:gd name="T62" fmla="*/ 476 w 1407"/>
                <a:gd name="T63" fmla="*/ 592 h 1044"/>
                <a:gd name="T64" fmla="*/ 543 w 1407"/>
                <a:gd name="T65" fmla="*/ 580 h 1044"/>
                <a:gd name="T66" fmla="*/ 657 w 1407"/>
                <a:gd name="T67" fmla="*/ 698 h 1044"/>
                <a:gd name="T68" fmla="*/ 907 w 1407"/>
                <a:gd name="T69" fmla="*/ 863 h 1044"/>
                <a:gd name="T70" fmla="*/ 997 w 1407"/>
                <a:gd name="T71" fmla="*/ 948 h 1044"/>
                <a:gd name="T72" fmla="*/ 1100 w 1407"/>
                <a:gd name="T73" fmla="*/ 1037 h 1044"/>
                <a:gd name="T74" fmla="*/ 1148 w 1407"/>
                <a:gd name="T75" fmla="*/ 1044 h 1044"/>
                <a:gd name="T76" fmla="*/ 1185 w 1407"/>
                <a:gd name="T77" fmla="*/ 1037 h 1044"/>
                <a:gd name="T78" fmla="*/ 1232 w 1407"/>
                <a:gd name="T79" fmla="*/ 1032 h 1044"/>
                <a:gd name="T80" fmla="*/ 1278 w 1407"/>
                <a:gd name="T81" fmla="*/ 1001 h 1044"/>
                <a:gd name="T82" fmla="*/ 1320 w 1407"/>
                <a:gd name="T83" fmla="*/ 962 h 1044"/>
                <a:gd name="T84" fmla="*/ 1359 w 1407"/>
                <a:gd name="T85" fmla="*/ 902 h 1044"/>
                <a:gd name="T86" fmla="*/ 1383 w 1407"/>
                <a:gd name="T87" fmla="*/ 844 h 1044"/>
                <a:gd name="T88" fmla="*/ 1407 w 1407"/>
                <a:gd name="T89" fmla="*/ 777 h 1044"/>
                <a:gd name="T90" fmla="*/ 1407 w 1407"/>
                <a:gd name="T91" fmla="*/ 664 h 1044"/>
                <a:gd name="T92" fmla="*/ 1366 w 1407"/>
                <a:gd name="T93" fmla="*/ 529 h 1044"/>
                <a:gd name="T94" fmla="*/ 1312 w 1407"/>
                <a:gd name="T95" fmla="*/ 388 h 1044"/>
                <a:gd name="T96" fmla="*/ 1239 w 1407"/>
                <a:gd name="T97" fmla="*/ 242 h 1044"/>
                <a:gd name="T98" fmla="*/ 1178 w 1407"/>
                <a:gd name="T99" fmla="*/ 163 h 1044"/>
                <a:gd name="T100" fmla="*/ 1118 w 1407"/>
                <a:gd name="T101" fmla="*/ 84 h 1044"/>
                <a:gd name="T102" fmla="*/ 1051 w 1407"/>
                <a:gd name="T103" fmla="*/ 28 h 1044"/>
                <a:gd name="T104" fmla="*/ 984 w 1407"/>
                <a:gd name="T105" fmla="*/ 0 h 10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07"/>
                <a:gd name="T160" fmla="*/ 0 h 1044"/>
                <a:gd name="T161" fmla="*/ 1407 w 1407"/>
                <a:gd name="T162" fmla="*/ 1044 h 10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07" h="1044">
                  <a:moveTo>
                    <a:pt x="984" y="0"/>
                  </a:moveTo>
                  <a:lnTo>
                    <a:pt x="888" y="38"/>
                  </a:lnTo>
                  <a:lnTo>
                    <a:pt x="784" y="61"/>
                  </a:lnTo>
                  <a:lnTo>
                    <a:pt x="664" y="79"/>
                  </a:lnTo>
                  <a:lnTo>
                    <a:pt x="554" y="79"/>
                  </a:lnTo>
                  <a:lnTo>
                    <a:pt x="464" y="79"/>
                  </a:lnTo>
                  <a:lnTo>
                    <a:pt x="403" y="84"/>
                  </a:lnTo>
                  <a:lnTo>
                    <a:pt x="325" y="141"/>
                  </a:lnTo>
                  <a:lnTo>
                    <a:pt x="155" y="304"/>
                  </a:lnTo>
                  <a:lnTo>
                    <a:pt x="71" y="366"/>
                  </a:lnTo>
                  <a:lnTo>
                    <a:pt x="41" y="423"/>
                  </a:lnTo>
                  <a:lnTo>
                    <a:pt x="30" y="518"/>
                  </a:lnTo>
                  <a:lnTo>
                    <a:pt x="24" y="604"/>
                  </a:lnTo>
                  <a:lnTo>
                    <a:pt x="11" y="749"/>
                  </a:lnTo>
                  <a:lnTo>
                    <a:pt x="0" y="817"/>
                  </a:lnTo>
                  <a:lnTo>
                    <a:pt x="0" y="908"/>
                  </a:lnTo>
                  <a:lnTo>
                    <a:pt x="16" y="948"/>
                  </a:lnTo>
                  <a:lnTo>
                    <a:pt x="35" y="980"/>
                  </a:lnTo>
                  <a:lnTo>
                    <a:pt x="67" y="1004"/>
                  </a:lnTo>
                  <a:lnTo>
                    <a:pt x="101" y="1014"/>
                  </a:lnTo>
                  <a:lnTo>
                    <a:pt x="148" y="1017"/>
                  </a:lnTo>
                  <a:lnTo>
                    <a:pt x="195" y="1017"/>
                  </a:lnTo>
                  <a:lnTo>
                    <a:pt x="241" y="1008"/>
                  </a:lnTo>
                  <a:lnTo>
                    <a:pt x="306" y="970"/>
                  </a:lnTo>
                  <a:lnTo>
                    <a:pt x="352" y="924"/>
                  </a:lnTo>
                  <a:lnTo>
                    <a:pt x="384" y="882"/>
                  </a:lnTo>
                  <a:lnTo>
                    <a:pt x="403" y="833"/>
                  </a:lnTo>
                  <a:lnTo>
                    <a:pt x="421" y="782"/>
                  </a:lnTo>
                  <a:lnTo>
                    <a:pt x="433" y="738"/>
                  </a:lnTo>
                  <a:lnTo>
                    <a:pt x="446" y="676"/>
                  </a:lnTo>
                  <a:lnTo>
                    <a:pt x="440" y="608"/>
                  </a:lnTo>
                  <a:lnTo>
                    <a:pt x="476" y="592"/>
                  </a:lnTo>
                  <a:lnTo>
                    <a:pt x="543" y="580"/>
                  </a:lnTo>
                  <a:lnTo>
                    <a:pt x="657" y="698"/>
                  </a:lnTo>
                  <a:lnTo>
                    <a:pt x="907" y="863"/>
                  </a:lnTo>
                  <a:lnTo>
                    <a:pt x="997" y="948"/>
                  </a:lnTo>
                  <a:lnTo>
                    <a:pt x="1100" y="1037"/>
                  </a:lnTo>
                  <a:lnTo>
                    <a:pt x="1148" y="1044"/>
                  </a:lnTo>
                  <a:lnTo>
                    <a:pt x="1185" y="1037"/>
                  </a:lnTo>
                  <a:lnTo>
                    <a:pt x="1232" y="1032"/>
                  </a:lnTo>
                  <a:lnTo>
                    <a:pt x="1278" y="1001"/>
                  </a:lnTo>
                  <a:lnTo>
                    <a:pt x="1320" y="962"/>
                  </a:lnTo>
                  <a:lnTo>
                    <a:pt x="1359" y="902"/>
                  </a:lnTo>
                  <a:lnTo>
                    <a:pt x="1383" y="844"/>
                  </a:lnTo>
                  <a:lnTo>
                    <a:pt x="1407" y="777"/>
                  </a:lnTo>
                  <a:lnTo>
                    <a:pt x="1407" y="664"/>
                  </a:lnTo>
                  <a:lnTo>
                    <a:pt x="1366" y="529"/>
                  </a:lnTo>
                  <a:lnTo>
                    <a:pt x="1312" y="388"/>
                  </a:lnTo>
                  <a:lnTo>
                    <a:pt x="1239" y="242"/>
                  </a:lnTo>
                  <a:lnTo>
                    <a:pt x="1178" y="163"/>
                  </a:lnTo>
                  <a:lnTo>
                    <a:pt x="1118" y="84"/>
                  </a:lnTo>
                  <a:lnTo>
                    <a:pt x="1051" y="2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EF6FC42-13B4-498A-93C7-C13C210B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095"/>
              <a:ext cx="532" cy="387"/>
            </a:xfrm>
            <a:custGeom>
              <a:avLst/>
              <a:gdLst>
                <a:gd name="T0" fmla="*/ 108 w 1064"/>
                <a:gd name="T1" fmla="*/ 193 h 774"/>
                <a:gd name="T2" fmla="*/ 6 w 1064"/>
                <a:gd name="T3" fmla="*/ 260 h 774"/>
                <a:gd name="T4" fmla="*/ 47 w 1064"/>
                <a:gd name="T5" fmla="*/ 300 h 774"/>
                <a:gd name="T6" fmla="*/ 0 w 1064"/>
                <a:gd name="T7" fmla="*/ 334 h 774"/>
                <a:gd name="T8" fmla="*/ 17 w 1064"/>
                <a:gd name="T9" fmla="*/ 390 h 774"/>
                <a:gd name="T10" fmla="*/ 96 w 1064"/>
                <a:gd name="T11" fmla="*/ 418 h 774"/>
                <a:gd name="T12" fmla="*/ 96 w 1064"/>
                <a:gd name="T13" fmla="*/ 509 h 774"/>
                <a:gd name="T14" fmla="*/ 131 w 1064"/>
                <a:gd name="T15" fmla="*/ 593 h 774"/>
                <a:gd name="T16" fmla="*/ 71 w 1064"/>
                <a:gd name="T17" fmla="*/ 672 h 774"/>
                <a:gd name="T18" fmla="*/ 90 w 1064"/>
                <a:gd name="T19" fmla="*/ 751 h 774"/>
                <a:gd name="T20" fmla="*/ 168 w 1064"/>
                <a:gd name="T21" fmla="*/ 756 h 774"/>
                <a:gd name="T22" fmla="*/ 162 w 1064"/>
                <a:gd name="T23" fmla="*/ 656 h 774"/>
                <a:gd name="T24" fmla="*/ 204 w 1064"/>
                <a:gd name="T25" fmla="*/ 553 h 774"/>
                <a:gd name="T26" fmla="*/ 162 w 1064"/>
                <a:gd name="T27" fmla="*/ 475 h 774"/>
                <a:gd name="T28" fmla="*/ 192 w 1064"/>
                <a:gd name="T29" fmla="*/ 424 h 774"/>
                <a:gd name="T30" fmla="*/ 308 w 1064"/>
                <a:gd name="T31" fmla="*/ 396 h 774"/>
                <a:gd name="T32" fmla="*/ 362 w 1064"/>
                <a:gd name="T33" fmla="*/ 312 h 774"/>
                <a:gd name="T34" fmla="*/ 416 w 1064"/>
                <a:gd name="T35" fmla="*/ 271 h 774"/>
                <a:gd name="T36" fmla="*/ 513 w 1064"/>
                <a:gd name="T37" fmla="*/ 175 h 774"/>
                <a:gd name="T38" fmla="*/ 573 w 1064"/>
                <a:gd name="T39" fmla="*/ 231 h 774"/>
                <a:gd name="T40" fmla="*/ 567 w 1064"/>
                <a:gd name="T41" fmla="*/ 401 h 774"/>
                <a:gd name="T42" fmla="*/ 719 w 1064"/>
                <a:gd name="T43" fmla="*/ 306 h 774"/>
                <a:gd name="T44" fmla="*/ 773 w 1064"/>
                <a:gd name="T45" fmla="*/ 322 h 774"/>
                <a:gd name="T46" fmla="*/ 713 w 1064"/>
                <a:gd name="T47" fmla="*/ 401 h 774"/>
                <a:gd name="T48" fmla="*/ 816 w 1064"/>
                <a:gd name="T49" fmla="*/ 384 h 774"/>
                <a:gd name="T50" fmla="*/ 895 w 1064"/>
                <a:gd name="T51" fmla="*/ 316 h 774"/>
                <a:gd name="T52" fmla="*/ 925 w 1064"/>
                <a:gd name="T53" fmla="*/ 344 h 774"/>
                <a:gd name="T54" fmla="*/ 895 w 1064"/>
                <a:gd name="T55" fmla="*/ 424 h 774"/>
                <a:gd name="T56" fmla="*/ 925 w 1064"/>
                <a:gd name="T57" fmla="*/ 452 h 774"/>
                <a:gd name="T58" fmla="*/ 979 w 1064"/>
                <a:gd name="T59" fmla="*/ 378 h 774"/>
                <a:gd name="T60" fmla="*/ 1013 w 1064"/>
                <a:gd name="T61" fmla="*/ 421 h 774"/>
                <a:gd name="T62" fmla="*/ 1057 w 1064"/>
                <a:gd name="T63" fmla="*/ 329 h 774"/>
                <a:gd name="T64" fmla="*/ 1037 w 1064"/>
                <a:gd name="T65" fmla="*/ 178 h 774"/>
                <a:gd name="T66" fmla="*/ 952 w 1064"/>
                <a:gd name="T67" fmla="*/ 83 h 774"/>
                <a:gd name="T68" fmla="*/ 836 w 1064"/>
                <a:gd name="T69" fmla="*/ 36 h 774"/>
                <a:gd name="T70" fmla="*/ 755 w 1064"/>
                <a:gd name="T71" fmla="*/ 34 h 774"/>
                <a:gd name="T72" fmla="*/ 681 w 1064"/>
                <a:gd name="T73" fmla="*/ 18 h 774"/>
                <a:gd name="T74" fmla="*/ 616 w 1064"/>
                <a:gd name="T75" fmla="*/ 28 h 774"/>
                <a:gd name="T76" fmla="*/ 519 w 1064"/>
                <a:gd name="T77" fmla="*/ 6 h 774"/>
                <a:gd name="T78" fmla="*/ 392 w 1064"/>
                <a:gd name="T79" fmla="*/ 0 h 774"/>
                <a:gd name="T80" fmla="*/ 289 w 1064"/>
                <a:gd name="T81" fmla="*/ 24 h 774"/>
                <a:gd name="T82" fmla="*/ 265 w 1064"/>
                <a:gd name="T83" fmla="*/ 92 h 7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4"/>
                <a:gd name="T127" fmla="*/ 0 h 774"/>
                <a:gd name="T128" fmla="*/ 1064 w 1064"/>
                <a:gd name="T129" fmla="*/ 774 h 7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4" h="774">
                  <a:moveTo>
                    <a:pt x="258" y="147"/>
                  </a:moveTo>
                  <a:lnTo>
                    <a:pt x="108" y="193"/>
                  </a:lnTo>
                  <a:lnTo>
                    <a:pt x="6" y="237"/>
                  </a:lnTo>
                  <a:lnTo>
                    <a:pt x="6" y="260"/>
                  </a:lnTo>
                  <a:lnTo>
                    <a:pt x="54" y="271"/>
                  </a:lnTo>
                  <a:lnTo>
                    <a:pt x="47" y="300"/>
                  </a:lnTo>
                  <a:lnTo>
                    <a:pt x="11" y="322"/>
                  </a:lnTo>
                  <a:lnTo>
                    <a:pt x="0" y="334"/>
                  </a:lnTo>
                  <a:lnTo>
                    <a:pt x="30" y="350"/>
                  </a:lnTo>
                  <a:lnTo>
                    <a:pt x="17" y="390"/>
                  </a:lnTo>
                  <a:lnTo>
                    <a:pt x="54" y="406"/>
                  </a:lnTo>
                  <a:lnTo>
                    <a:pt x="96" y="418"/>
                  </a:lnTo>
                  <a:lnTo>
                    <a:pt x="47" y="446"/>
                  </a:lnTo>
                  <a:lnTo>
                    <a:pt x="96" y="509"/>
                  </a:lnTo>
                  <a:lnTo>
                    <a:pt x="131" y="547"/>
                  </a:lnTo>
                  <a:lnTo>
                    <a:pt x="131" y="593"/>
                  </a:lnTo>
                  <a:lnTo>
                    <a:pt x="96" y="632"/>
                  </a:lnTo>
                  <a:lnTo>
                    <a:pt x="71" y="672"/>
                  </a:lnTo>
                  <a:lnTo>
                    <a:pt x="77" y="722"/>
                  </a:lnTo>
                  <a:lnTo>
                    <a:pt x="90" y="751"/>
                  </a:lnTo>
                  <a:lnTo>
                    <a:pt x="120" y="774"/>
                  </a:lnTo>
                  <a:lnTo>
                    <a:pt x="168" y="756"/>
                  </a:lnTo>
                  <a:lnTo>
                    <a:pt x="150" y="706"/>
                  </a:lnTo>
                  <a:lnTo>
                    <a:pt x="162" y="656"/>
                  </a:lnTo>
                  <a:lnTo>
                    <a:pt x="192" y="604"/>
                  </a:lnTo>
                  <a:lnTo>
                    <a:pt x="204" y="553"/>
                  </a:lnTo>
                  <a:lnTo>
                    <a:pt x="181" y="497"/>
                  </a:lnTo>
                  <a:lnTo>
                    <a:pt x="162" y="475"/>
                  </a:lnTo>
                  <a:lnTo>
                    <a:pt x="192" y="452"/>
                  </a:lnTo>
                  <a:lnTo>
                    <a:pt x="192" y="424"/>
                  </a:lnTo>
                  <a:lnTo>
                    <a:pt x="222" y="401"/>
                  </a:lnTo>
                  <a:lnTo>
                    <a:pt x="308" y="396"/>
                  </a:lnTo>
                  <a:lnTo>
                    <a:pt x="325" y="334"/>
                  </a:lnTo>
                  <a:lnTo>
                    <a:pt x="362" y="312"/>
                  </a:lnTo>
                  <a:lnTo>
                    <a:pt x="398" y="316"/>
                  </a:lnTo>
                  <a:lnTo>
                    <a:pt x="416" y="271"/>
                  </a:lnTo>
                  <a:lnTo>
                    <a:pt x="422" y="237"/>
                  </a:lnTo>
                  <a:lnTo>
                    <a:pt x="513" y="175"/>
                  </a:lnTo>
                  <a:lnTo>
                    <a:pt x="513" y="266"/>
                  </a:lnTo>
                  <a:lnTo>
                    <a:pt x="573" y="231"/>
                  </a:lnTo>
                  <a:lnTo>
                    <a:pt x="567" y="378"/>
                  </a:lnTo>
                  <a:lnTo>
                    <a:pt x="567" y="401"/>
                  </a:lnTo>
                  <a:lnTo>
                    <a:pt x="609" y="401"/>
                  </a:lnTo>
                  <a:lnTo>
                    <a:pt x="719" y="306"/>
                  </a:lnTo>
                  <a:lnTo>
                    <a:pt x="689" y="356"/>
                  </a:lnTo>
                  <a:lnTo>
                    <a:pt x="773" y="322"/>
                  </a:lnTo>
                  <a:lnTo>
                    <a:pt x="738" y="378"/>
                  </a:lnTo>
                  <a:lnTo>
                    <a:pt x="713" y="401"/>
                  </a:lnTo>
                  <a:lnTo>
                    <a:pt x="749" y="412"/>
                  </a:lnTo>
                  <a:lnTo>
                    <a:pt x="816" y="384"/>
                  </a:lnTo>
                  <a:lnTo>
                    <a:pt x="852" y="334"/>
                  </a:lnTo>
                  <a:lnTo>
                    <a:pt x="895" y="316"/>
                  </a:lnTo>
                  <a:lnTo>
                    <a:pt x="876" y="362"/>
                  </a:lnTo>
                  <a:lnTo>
                    <a:pt x="925" y="344"/>
                  </a:lnTo>
                  <a:lnTo>
                    <a:pt x="919" y="384"/>
                  </a:lnTo>
                  <a:lnTo>
                    <a:pt x="895" y="424"/>
                  </a:lnTo>
                  <a:lnTo>
                    <a:pt x="906" y="441"/>
                  </a:lnTo>
                  <a:lnTo>
                    <a:pt x="925" y="452"/>
                  </a:lnTo>
                  <a:lnTo>
                    <a:pt x="967" y="401"/>
                  </a:lnTo>
                  <a:lnTo>
                    <a:pt x="979" y="378"/>
                  </a:lnTo>
                  <a:lnTo>
                    <a:pt x="979" y="463"/>
                  </a:lnTo>
                  <a:lnTo>
                    <a:pt x="1013" y="421"/>
                  </a:lnTo>
                  <a:lnTo>
                    <a:pt x="1033" y="390"/>
                  </a:lnTo>
                  <a:lnTo>
                    <a:pt x="1057" y="329"/>
                  </a:lnTo>
                  <a:lnTo>
                    <a:pt x="1064" y="269"/>
                  </a:lnTo>
                  <a:lnTo>
                    <a:pt x="1037" y="178"/>
                  </a:lnTo>
                  <a:lnTo>
                    <a:pt x="997" y="117"/>
                  </a:lnTo>
                  <a:lnTo>
                    <a:pt x="952" y="83"/>
                  </a:lnTo>
                  <a:lnTo>
                    <a:pt x="889" y="46"/>
                  </a:lnTo>
                  <a:lnTo>
                    <a:pt x="836" y="36"/>
                  </a:lnTo>
                  <a:lnTo>
                    <a:pt x="798" y="40"/>
                  </a:lnTo>
                  <a:lnTo>
                    <a:pt x="755" y="34"/>
                  </a:lnTo>
                  <a:lnTo>
                    <a:pt x="713" y="28"/>
                  </a:lnTo>
                  <a:lnTo>
                    <a:pt x="681" y="18"/>
                  </a:lnTo>
                  <a:lnTo>
                    <a:pt x="651" y="21"/>
                  </a:lnTo>
                  <a:lnTo>
                    <a:pt x="616" y="28"/>
                  </a:lnTo>
                  <a:lnTo>
                    <a:pt x="543" y="28"/>
                  </a:lnTo>
                  <a:lnTo>
                    <a:pt x="519" y="6"/>
                  </a:lnTo>
                  <a:lnTo>
                    <a:pt x="470" y="0"/>
                  </a:lnTo>
                  <a:lnTo>
                    <a:pt x="392" y="0"/>
                  </a:lnTo>
                  <a:lnTo>
                    <a:pt x="319" y="0"/>
                  </a:lnTo>
                  <a:lnTo>
                    <a:pt x="289" y="24"/>
                  </a:lnTo>
                  <a:lnTo>
                    <a:pt x="274" y="52"/>
                  </a:lnTo>
                  <a:lnTo>
                    <a:pt x="265" y="92"/>
                  </a:lnTo>
                  <a:lnTo>
                    <a:pt x="258" y="14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DC95CF7-BB93-4051-A378-827E5D235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95"/>
              <a:ext cx="124" cy="104"/>
            </a:xfrm>
            <a:custGeom>
              <a:avLst/>
              <a:gdLst>
                <a:gd name="T0" fmla="*/ 248 w 248"/>
                <a:gd name="T1" fmla="*/ 192 h 209"/>
                <a:gd name="T2" fmla="*/ 248 w 248"/>
                <a:gd name="T3" fmla="*/ 113 h 209"/>
                <a:gd name="T4" fmla="*/ 235 w 248"/>
                <a:gd name="T5" fmla="*/ 73 h 209"/>
                <a:gd name="T6" fmla="*/ 205 w 248"/>
                <a:gd name="T7" fmla="*/ 28 h 209"/>
                <a:gd name="T8" fmla="*/ 158 w 248"/>
                <a:gd name="T9" fmla="*/ 0 h 209"/>
                <a:gd name="T10" fmla="*/ 115 w 248"/>
                <a:gd name="T11" fmla="*/ 0 h 209"/>
                <a:gd name="T12" fmla="*/ 61 w 248"/>
                <a:gd name="T13" fmla="*/ 17 h 209"/>
                <a:gd name="T14" fmla="*/ 30 w 248"/>
                <a:gd name="T15" fmla="*/ 61 h 209"/>
                <a:gd name="T16" fmla="*/ 7 w 248"/>
                <a:gd name="T17" fmla="*/ 123 h 209"/>
                <a:gd name="T18" fmla="*/ 0 w 248"/>
                <a:gd name="T19" fmla="*/ 180 h 209"/>
                <a:gd name="T20" fmla="*/ 51 w 248"/>
                <a:gd name="T21" fmla="*/ 198 h 209"/>
                <a:gd name="T22" fmla="*/ 105 w 248"/>
                <a:gd name="T23" fmla="*/ 209 h 209"/>
                <a:gd name="T24" fmla="*/ 161 w 248"/>
                <a:gd name="T25" fmla="*/ 208 h 209"/>
                <a:gd name="T26" fmla="*/ 213 w 248"/>
                <a:gd name="T27" fmla="*/ 203 h 209"/>
                <a:gd name="T28" fmla="*/ 248 w 248"/>
                <a:gd name="T29" fmla="*/ 192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8"/>
                <a:gd name="T46" fmla="*/ 0 h 209"/>
                <a:gd name="T47" fmla="*/ 248 w 248"/>
                <a:gd name="T48" fmla="*/ 209 h 2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8" h="209">
                  <a:moveTo>
                    <a:pt x="248" y="192"/>
                  </a:moveTo>
                  <a:lnTo>
                    <a:pt x="248" y="113"/>
                  </a:lnTo>
                  <a:lnTo>
                    <a:pt x="235" y="73"/>
                  </a:lnTo>
                  <a:lnTo>
                    <a:pt x="205" y="28"/>
                  </a:lnTo>
                  <a:lnTo>
                    <a:pt x="158" y="0"/>
                  </a:lnTo>
                  <a:lnTo>
                    <a:pt x="115" y="0"/>
                  </a:lnTo>
                  <a:lnTo>
                    <a:pt x="61" y="17"/>
                  </a:lnTo>
                  <a:lnTo>
                    <a:pt x="30" y="61"/>
                  </a:lnTo>
                  <a:lnTo>
                    <a:pt x="7" y="123"/>
                  </a:lnTo>
                  <a:lnTo>
                    <a:pt x="0" y="180"/>
                  </a:lnTo>
                  <a:lnTo>
                    <a:pt x="51" y="198"/>
                  </a:lnTo>
                  <a:lnTo>
                    <a:pt x="105" y="209"/>
                  </a:lnTo>
                  <a:lnTo>
                    <a:pt x="161" y="208"/>
                  </a:lnTo>
                  <a:lnTo>
                    <a:pt x="213" y="203"/>
                  </a:lnTo>
                  <a:lnTo>
                    <a:pt x="248" y="192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B8CD155-1006-4384-9BD5-8AB57EB3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2397"/>
              <a:ext cx="96" cy="93"/>
            </a:xfrm>
            <a:custGeom>
              <a:avLst/>
              <a:gdLst>
                <a:gd name="T0" fmla="*/ 190 w 190"/>
                <a:gd name="T1" fmla="*/ 83 h 185"/>
                <a:gd name="T2" fmla="*/ 181 w 190"/>
                <a:gd name="T3" fmla="*/ 65 h 185"/>
                <a:gd name="T4" fmla="*/ 160 w 190"/>
                <a:gd name="T5" fmla="*/ 34 h 185"/>
                <a:gd name="T6" fmla="*/ 133 w 190"/>
                <a:gd name="T7" fmla="*/ 15 h 185"/>
                <a:gd name="T8" fmla="*/ 100 w 190"/>
                <a:gd name="T9" fmla="*/ 0 h 185"/>
                <a:gd name="T10" fmla="*/ 65 w 190"/>
                <a:gd name="T11" fmla="*/ 3 h 185"/>
                <a:gd name="T12" fmla="*/ 33 w 190"/>
                <a:gd name="T13" fmla="*/ 12 h 185"/>
                <a:gd name="T14" fmla="*/ 17 w 190"/>
                <a:gd name="T15" fmla="*/ 28 h 185"/>
                <a:gd name="T16" fmla="*/ 0 w 190"/>
                <a:gd name="T17" fmla="*/ 55 h 185"/>
                <a:gd name="T18" fmla="*/ 59 w 190"/>
                <a:gd name="T19" fmla="*/ 59 h 185"/>
                <a:gd name="T20" fmla="*/ 82 w 190"/>
                <a:gd name="T21" fmla="*/ 59 h 185"/>
                <a:gd name="T22" fmla="*/ 113 w 190"/>
                <a:gd name="T23" fmla="*/ 68 h 185"/>
                <a:gd name="T24" fmla="*/ 111 w 190"/>
                <a:gd name="T25" fmla="*/ 112 h 185"/>
                <a:gd name="T26" fmla="*/ 106 w 190"/>
                <a:gd name="T27" fmla="*/ 164 h 185"/>
                <a:gd name="T28" fmla="*/ 105 w 190"/>
                <a:gd name="T29" fmla="*/ 185 h 185"/>
                <a:gd name="T30" fmla="*/ 130 w 190"/>
                <a:gd name="T31" fmla="*/ 181 h 185"/>
                <a:gd name="T32" fmla="*/ 162 w 190"/>
                <a:gd name="T33" fmla="*/ 181 h 185"/>
                <a:gd name="T34" fmla="*/ 187 w 190"/>
                <a:gd name="T35" fmla="*/ 178 h 185"/>
                <a:gd name="T36" fmla="*/ 190 w 190"/>
                <a:gd name="T37" fmla="*/ 157 h 185"/>
                <a:gd name="T38" fmla="*/ 190 w 190"/>
                <a:gd name="T39" fmla="*/ 139 h 185"/>
                <a:gd name="T40" fmla="*/ 189 w 190"/>
                <a:gd name="T41" fmla="*/ 112 h 185"/>
                <a:gd name="T42" fmla="*/ 190 w 190"/>
                <a:gd name="T43" fmla="*/ 83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85"/>
                <a:gd name="T68" fmla="*/ 190 w 190"/>
                <a:gd name="T69" fmla="*/ 185 h 1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85">
                  <a:moveTo>
                    <a:pt x="190" y="83"/>
                  </a:moveTo>
                  <a:lnTo>
                    <a:pt x="181" y="65"/>
                  </a:lnTo>
                  <a:lnTo>
                    <a:pt x="160" y="34"/>
                  </a:lnTo>
                  <a:lnTo>
                    <a:pt x="133" y="15"/>
                  </a:lnTo>
                  <a:lnTo>
                    <a:pt x="100" y="0"/>
                  </a:lnTo>
                  <a:lnTo>
                    <a:pt x="65" y="3"/>
                  </a:lnTo>
                  <a:lnTo>
                    <a:pt x="33" y="12"/>
                  </a:lnTo>
                  <a:lnTo>
                    <a:pt x="17" y="28"/>
                  </a:lnTo>
                  <a:lnTo>
                    <a:pt x="0" y="55"/>
                  </a:lnTo>
                  <a:lnTo>
                    <a:pt x="59" y="59"/>
                  </a:lnTo>
                  <a:lnTo>
                    <a:pt x="82" y="59"/>
                  </a:lnTo>
                  <a:lnTo>
                    <a:pt x="113" y="68"/>
                  </a:lnTo>
                  <a:lnTo>
                    <a:pt x="111" y="112"/>
                  </a:lnTo>
                  <a:lnTo>
                    <a:pt x="106" y="164"/>
                  </a:lnTo>
                  <a:lnTo>
                    <a:pt x="105" y="185"/>
                  </a:lnTo>
                  <a:lnTo>
                    <a:pt x="130" y="181"/>
                  </a:lnTo>
                  <a:lnTo>
                    <a:pt x="162" y="181"/>
                  </a:lnTo>
                  <a:lnTo>
                    <a:pt x="187" y="178"/>
                  </a:lnTo>
                  <a:lnTo>
                    <a:pt x="190" y="157"/>
                  </a:lnTo>
                  <a:lnTo>
                    <a:pt x="190" y="139"/>
                  </a:lnTo>
                  <a:lnTo>
                    <a:pt x="189" y="112"/>
                  </a:lnTo>
                  <a:lnTo>
                    <a:pt x="19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66D980E-46E5-4C84-963D-1763BAB2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330"/>
              <a:ext cx="287" cy="231"/>
            </a:xfrm>
            <a:custGeom>
              <a:avLst/>
              <a:gdLst>
                <a:gd name="T0" fmla="*/ 0 w 574"/>
                <a:gd name="T1" fmla="*/ 0 h 463"/>
                <a:gd name="T2" fmla="*/ 73 w 574"/>
                <a:gd name="T3" fmla="*/ 28 h 463"/>
                <a:gd name="T4" fmla="*/ 295 w 574"/>
                <a:gd name="T5" fmla="*/ 171 h 463"/>
                <a:gd name="T6" fmla="*/ 412 w 574"/>
                <a:gd name="T7" fmla="*/ 199 h 463"/>
                <a:gd name="T8" fmla="*/ 527 w 574"/>
                <a:gd name="T9" fmla="*/ 178 h 463"/>
                <a:gd name="T10" fmla="*/ 574 w 574"/>
                <a:gd name="T11" fmla="*/ 272 h 463"/>
                <a:gd name="T12" fmla="*/ 478 w 574"/>
                <a:gd name="T13" fmla="*/ 340 h 463"/>
                <a:gd name="T14" fmla="*/ 557 w 574"/>
                <a:gd name="T15" fmla="*/ 418 h 463"/>
                <a:gd name="T16" fmla="*/ 551 w 574"/>
                <a:gd name="T17" fmla="*/ 463 h 463"/>
                <a:gd name="T18" fmla="*/ 363 w 574"/>
                <a:gd name="T19" fmla="*/ 288 h 463"/>
                <a:gd name="T20" fmla="*/ 198 w 574"/>
                <a:gd name="T21" fmla="*/ 175 h 463"/>
                <a:gd name="T22" fmla="*/ 42 w 574"/>
                <a:gd name="T23" fmla="*/ 63 h 463"/>
                <a:gd name="T24" fmla="*/ 0 w 574"/>
                <a:gd name="T25" fmla="*/ 0 h 4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463"/>
                <a:gd name="T41" fmla="*/ 574 w 574"/>
                <a:gd name="T42" fmla="*/ 463 h 4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463">
                  <a:moveTo>
                    <a:pt x="0" y="0"/>
                  </a:moveTo>
                  <a:lnTo>
                    <a:pt x="73" y="28"/>
                  </a:lnTo>
                  <a:lnTo>
                    <a:pt x="295" y="171"/>
                  </a:lnTo>
                  <a:lnTo>
                    <a:pt x="412" y="199"/>
                  </a:lnTo>
                  <a:lnTo>
                    <a:pt x="527" y="178"/>
                  </a:lnTo>
                  <a:lnTo>
                    <a:pt x="574" y="272"/>
                  </a:lnTo>
                  <a:lnTo>
                    <a:pt x="478" y="340"/>
                  </a:lnTo>
                  <a:lnTo>
                    <a:pt x="557" y="418"/>
                  </a:lnTo>
                  <a:lnTo>
                    <a:pt x="551" y="463"/>
                  </a:lnTo>
                  <a:lnTo>
                    <a:pt x="363" y="288"/>
                  </a:lnTo>
                  <a:lnTo>
                    <a:pt x="198" y="175"/>
                  </a:lnTo>
                  <a:lnTo>
                    <a:pt x="4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138802-F495-4024-ADD9-E96ACA596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033"/>
              <a:ext cx="418" cy="520"/>
            </a:xfrm>
            <a:custGeom>
              <a:avLst/>
              <a:gdLst>
                <a:gd name="T0" fmla="*/ 391 w 837"/>
                <a:gd name="T1" fmla="*/ 25 h 1038"/>
                <a:gd name="T2" fmla="*/ 445 w 837"/>
                <a:gd name="T3" fmla="*/ 67 h 1038"/>
                <a:gd name="T4" fmla="*/ 529 w 837"/>
                <a:gd name="T5" fmla="*/ 130 h 1038"/>
                <a:gd name="T6" fmla="*/ 602 w 837"/>
                <a:gd name="T7" fmla="*/ 203 h 1038"/>
                <a:gd name="T8" fmla="*/ 650 w 837"/>
                <a:gd name="T9" fmla="*/ 308 h 1038"/>
                <a:gd name="T10" fmla="*/ 683 w 837"/>
                <a:gd name="T11" fmla="*/ 440 h 1038"/>
                <a:gd name="T12" fmla="*/ 707 w 837"/>
                <a:gd name="T13" fmla="*/ 611 h 1038"/>
                <a:gd name="T14" fmla="*/ 659 w 837"/>
                <a:gd name="T15" fmla="*/ 761 h 1038"/>
                <a:gd name="T16" fmla="*/ 566 w 837"/>
                <a:gd name="T17" fmla="*/ 811 h 1038"/>
                <a:gd name="T18" fmla="*/ 620 w 837"/>
                <a:gd name="T19" fmla="*/ 744 h 1038"/>
                <a:gd name="T20" fmla="*/ 669 w 837"/>
                <a:gd name="T21" fmla="*/ 598 h 1038"/>
                <a:gd name="T22" fmla="*/ 578 w 837"/>
                <a:gd name="T23" fmla="*/ 721 h 1038"/>
                <a:gd name="T24" fmla="*/ 499 w 837"/>
                <a:gd name="T25" fmla="*/ 739 h 1038"/>
                <a:gd name="T26" fmla="*/ 464 w 837"/>
                <a:gd name="T27" fmla="*/ 704 h 1038"/>
                <a:gd name="T28" fmla="*/ 415 w 837"/>
                <a:gd name="T29" fmla="*/ 688 h 1038"/>
                <a:gd name="T30" fmla="*/ 334 w 837"/>
                <a:gd name="T31" fmla="*/ 696 h 1038"/>
                <a:gd name="T32" fmla="*/ 258 w 837"/>
                <a:gd name="T33" fmla="*/ 642 h 1038"/>
                <a:gd name="T34" fmla="*/ 218 w 837"/>
                <a:gd name="T35" fmla="*/ 632 h 1038"/>
                <a:gd name="T36" fmla="*/ 135 w 837"/>
                <a:gd name="T37" fmla="*/ 632 h 1038"/>
                <a:gd name="T38" fmla="*/ 112 w 837"/>
                <a:gd name="T39" fmla="*/ 575 h 1038"/>
                <a:gd name="T40" fmla="*/ 4 w 837"/>
                <a:gd name="T41" fmla="*/ 581 h 1038"/>
                <a:gd name="T42" fmla="*/ 67 w 837"/>
                <a:gd name="T43" fmla="*/ 667 h 1038"/>
                <a:gd name="T44" fmla="*/ 181 w 837"/>
                <a:gd name="T45" fmla="*/ 746 h 1038"/>
                <a:gd name="T46" fmla="*/ 291 w 837"/>
                <a:gd name="T47" fmla="*/ 808 h 1038"/>
                <a:gd name="T48" fmla="*/ 499 w 837"/>
                <a:gd name="T49" fmla="*/ 789 h 1038"/>
                <a:gd name="T50" fmla="*/ 391 w 837"/>
                <a:gd name="T51" fmla="*/ 863 h 1038"/>
                <a:gd name="T52" fmla="*/ 402 w 837"/>
                <a:gd name="T53" fmla="*/ 936 h 1038"/>
                <a:gd name="T54" fmla="*/ 575 w 837"/>
                <a:gd name="T55" fmla="*/ 1038 h 1038"/>
                <a:gd name="T56" fmla="*/ 705 w 837"/>
                <a:gd name="T57" fmla="*/ 992 h 1038"/>
                <a:gd name="T58" fmla="*/ 786 w 837"/>
                <a:gd name="T59" fmla="*/ 917 h 1038"/>
                <a:gd name="T60" fmla="*/ 823 w 837"/>
                <a:gd name="T61" fmla="*/ 825 h 1038"/>
                <a:gd name="T62" fmla="*/ 834 w 837"/>
                <a:gd name="T63" fmla="*/ 737 h 1038"/>
                <a:gd name="T64" fmla="*/ 829 w 837"/>
                <a:gd name="T65" fmla="*/ 673 h 1038"/>
                <a:gd name="T66" fmla="*/ 807 w 837"/>
                <a:gd name="T67" fmla="*/ 593 h 1038"/>
                <a:gd name="T68" fmla="*/ 759 w 837"/>
                <a:gd name="T69" fmla="*/ 449 h 1038"/>
                <a:gd name="T70" fmla="*/ 693 w 837"/>
                <a:gd name="T71" fmla="*/ 303 h 1038"/>
                <a:gd name="T72" fmla="*/ 602 w 837"/>
                <a:gd name="T73" fmla="*/ 141 h 1038"/>
                <a:gd name="T74" fmla="*/ 432 w 837"/>
                <a:gd name="T75" fmla="*/ 0 h 1038"/>
                <a:gd name="T76" fmla="*/ 385 w 837"/>
                <a:gd name="T77" fmla="*/ 10 h 10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7"/>
                <a:gd name="T118" fmla="*/ 0 h 1038"/>
                <a:gd name="T119" fmla="*/ 837 w 837"/>
                <a:gd name="T120" fmla="*/ 1038 h 10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7" h="1038">
                  <a:moveTo>
                    <a:pt x="385" y="10"/>
                  </a:moveTo>
                  <a:lnTo>
                    <a:pt x="391" y="25"/>
                  </a:lnTo>
                  <a:lnTo>
                    <a:pt x="415" y="44"/>
                  </a:lnTo>
                  <a:lnTo>
                    <a:pt x="445" y="67"/>
                  </a:lnTo>
                  <a:lnTo>
                    <a:pt x="499" y="104"/>
                  </a:lnTo>
                  <a:lnTo>
                    <a:pt x="529" y="130"/>
                  </a:lnTo>
                  <a:lnTo>
                    <a:pt x="563" y="157"/>
                  </a:lnTo>
                  <a:lnTo>
                    <a:pt x="602" y="203"/>
                  </a:lnTo>
                  <a:lnTo>
                    <a:pt x="626" y="255"/>
                  </a:lnTo>
                  <a:lnTo>
                    <a:pt x="650" y="308"/>
                  </a:lnTo>
                  <a:lnTo>
                    <a:pt x="666" y="351"/>
                  </a:lnTo>
                  <a:lnTo>
                    <a:pt x="683" y="440"/>
                  </a:lnTo>
                  <a:lnTo>
                    <a:pt x="699" y="494"/>
                  </a:lnTo>
                  <a:lnTo>
                    <a:pt x="707" y="611"/>
                  </a:lnTo>
                  <a:lnTo>
                    <a:pt x="693" y="699"/>
                  </a:lnTo>
                  <a:lnTo>
                    <a:pt x="659" y="761"/>
                  </a:lnTo>
                  <a:lnTo>
                    <a:pt x="615" y="795"/>
                  </a:lnTo>
                  <a:lnTo>
                    <a:pt x="566" y="811"/>
                  </a:lnTo>
                  <a:lnTo>
                    <a:pt x="524" y="817"/>
                  </a:lnTo>
                  <a:lnTo>
                    <a:pt x="620" y="744"/>
                  </a:lnTo>
                  <a:lnTo>
                    <a:pt x="663" y="670"/>
                  </a:lnTo>
                  <a:lnTo>
                    <a:pt x="669" y="598"/>
                  </a:lnTo>
                  <a:lnTo>
                    <a:pt x="615" y="699"/>
                  </a:lnTo>
                  <a:lnTo>
                    <a:pt x="578" y="721"/>
                  </a:lnTo>
                  <a:lnTo>
                    <a:pt x="542" y="733"/>
                  </a:lnTo>
                  <a:lnTo>
                    <a:pt x="499" y="739"/>
                  </a:lnTo>
                  <a:lnTo>
                    <a:pt x="536" y="688"/>
                  </a:lnTo>
                  <a:lnTo>
                    <a:pt x="464" y="704"/>
                  </a:lnTo>
                  <a:lnTo>
                    <a:pt x="475" y="666"/>
                  </a:lnTo>
                  <a:lnTo>
                    <a:pt x="415" y="688"/>
                  </a:lnTo>
                  <a:lnTo>
                    <a:pt x="377" y="693"/>
                  </a:lnTo>
                  <a:lnTo>
                    <a:pt x="334" y="696"/>
                  </a:lnTo>
                  <a:lnTo>
                    <a:pt x="288" y="676"/>
                  </a:lnTo>
                  <a:lnTo>
                    <a:pt x="258" y="642"/>
                  </a:lnTo>
                  <a:lnTo>
                    <a:pt x="245" y="614"/>
                  </a:lnTo>
                  <a:lnTo>
                    <a:pt x="218" y="632"/>
                  </a:lnTo>
                  <a:lnTo>
                    <a:pt x="170" y="642"/>
                  </a:lnTo>
                  <a:lnTo>
                    <a:pt x="135" y="632"/>
                  </a:lnTo>
                  <a:lnTo>
                    <a:pt x="105" y="614"/>
                  </a:lnTo>
                  <a:lnTo>
                    <a:pt x="112" y="575"/>
                  </a:lnTo>
                  <a:lnTo>
                    <a:pt x="27" y="592"/>
                  </a:lnTo>
                  <a:lnTo>
                    <a:pt x="4" y="581"/>
                  </a:lnTo>
                  <a:lnTo>
                    <a:pt x="0" y="611"/>
                  </a:lnTo>
                  <a:lnTo>
                    <a:pt x="67" y="667"/>
                  </a:lnTo>
                  <a:lnTo>
                    <a:pt x="118" y="704"/>
                  </a:lnTo>
                  <a:lnTo>
                    <a:pt x="181" y="746"/>
                  </a:lnTo>
                  <a:lnTo>
                    <a:pt x="237" y="776"/>
                  </a:lnTo>
                  <a:lnTo>
                    <a:pt x="291" y="808"/>
                  </a:lnTo>
                  <a:lnTo>
                    <a:pt x="367" y="851"/>
                  </a:lnTo>
                  <a:lnTo>
                    <a:pt x="499" y="789"/>
                  </a:lnTo>
                  <a:lnTo>
                    <a:pt x="499" y="817"/>
                  </a:lnTo>
                  <a:lnTo>
                    <a:pt x="391" y="863"/>
                  </a:lnTo>
                  <a:lnTo>
                    <a:pt x="385" y="885"/>
                  </a:lnTo>
                  <a:lnTo>
                    <a:pt x="402" y="936"/>
                  </a:lnTo>
                  <a:lnTo>
                    <a:pt x="512" y="1020"/>
                  </a:lnTo>
                  <a:lnTo>
                    <a:pt x="575" y="1038"/>
                  </a:lnTo>
                  <a:lnTo>
                    <a:pt x="629" y="1038"/>
                  </a:lnTo>
                  <a:lnTo>
                    <a:pt x="705" y="992"/>
                  </a:lnTo>
                  <a:lnTo>
                    <a:pt x="744" y="952"/>
                  </a:lnTo>
                  <a:lnTo>
                    <a:pt x="786" y="917"/>
                  </a:lnTo>
                  <a:lnTo>
                    <a:pt x="810" y="865"/>
                  </a:lnTo>
                  <a:lnTo>
                    <a:pt x="823" y="825"/>
                  </a:lnTo>
                  <a:lnTo>
                    <a:pt x="831" y="782"/>
                  </a:lnTo>
                  <a:lnTo>
                    <a:pt x="834" y="737"/>
                  </a:lnTo>
                  <a:lnTo>
                    <a:pt x="837" y="709"/>
                  </a:lnTo>
                  <a:lnTo>
                    <a:pt x="829" y="673"/>
                  </a:lnTo>
                  <a:lnTo>
                    <a:pt x="820" y="632"/>
                  </a:lnTo>
                  <a:lnTo>
                    <a:pt x="807" y="593"/>
                  </a:lnTo>
                  <a:lnTo>
                    <a:pt x="790" y="529"/>
                  </a:lnTo>
                  <a:lnTo>
                    <a:pt x="759" y="449"/>
                  </a:lnTo>
                  <a:lnTo>
                    <a:pt x="726" y="375"/>
                  </a:lnTo>
                  <a:lnTo>
                    <a:pt x="693" y="303"/>
                  </a:lnTo>
                  <a:lnTo>
                    <a:pt x="663" y="237"/>
                  </a:lnTo>
                  <a:lnTo>
                    <a:pt x="602" y="141"/>
                  </a:lnTo>
                  <a:lnTo>
                    <a:pt x="494" y="44"/>
                  </a:lnTo>
                  <a:lnTo>
                    <a:pt x="432" y="0"/>
                  </a:lnTo>
                  <a:lnTo>
                    <a:pt x="402" y="0"/>
                  </a:lnTo>
                  <a:lnTo>
                    <a:pt x="385" y="10"/>
                  </a:lnTo>
                  <a:close/>
                </a:path>
              </a:pathLst>
            </a:custGeom>
            <a:solidFill>
              <a:srgbClr val="B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C233CD-0A48-43D1-8355-4052485D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2250"/>
              <a:ext cx="432" cy="338"/>
            </a:xfrm>
            <a:custGeom>
              <a:avLst/>
              <a:gdLst>
                <a:gd name="T0" fmla="*/ 862 w 862"/>
                <a:gd name="T1" fmla="*/ 595 h 676"/>
                <a:gd name="T2" fmla="*/ 808 w 862"/>
                <a:gd name="T3" fmla="*/ 607 h 676"/>
                <a:gd name="T4" fmla="*/ 738 w 862"/>
                <a:gd name="T5" fmla="*/ 595 h 676"/>
                <a:gd name="T6" fmla="*/ 678 w 862"/>
                <a:gd name="T7" fmla="*/ 556 h 676"/>
                <a:gd name="T8" fmla="*/ 573 w 862"/>
                <a:gd name="T9" fmla="*/ 448 h 676"/>
                <a:gd name="T10" fmla="*/ 490 w 862"/>
                <a:gd name="T11" fmla="*/ 360 h 676"/>
                <a:gd name="T12" fmla="*/ 354 w 862"/>
                <a:gd name="T13" fmla="*/ 279 h 676"/>
                <a:gd name="T14" fmla="*/ 170 w 862"/>
                <a:gd name="T15" fmla="*/ 159 h 676"/>
                <a:gd name="T16" fmla="*/ 197 w 862"/>
                <a:gd name="T17" fmla="*/ 132 h 676"/>
                <a:gd name="T18" fmla="*/ 230 w 862"/>
                <a:gd name="T19" fmla="*/ 85 h 676"/>
                <a:gd name="T20" fmla="*/ 243 w 862"/>
                <a:gd name="T21" fmla="*/ 28 h 676"/>
                <a:gd name="T22" fmla="*/ 221 w 862"/>
                <a:gd name="T23" fmla="*/ 9 h 676"/>
                <a:gd name="T24" fmla="*/ 221 w 862"/>
                <a:gd name="T25" fmla="*/ 56 h 676"/>
                <a:gd name="T26" fmla="*/ 206 w 862"/>
                <a:gd name="T27" fmla="*/ 76 h 676"/>
                <a:gd name="T28" fmla="*/ 209 w 862"/>
                <a:gd name="T29" fmla="*/ 34 h 676"/>
                <a:gd name="T30" fmla="*/ 194 w 862"/>
                <a:gd name="T31" fmla="*/ 0 h 676"/>
                <a:gd name="T32" fmla="*/ 187 w 862"/>
                <a:gd name="T33" fmla="*/ 68 h 676"/>
                <a:gd name="T34" fmla="*/ 163 w 862"/>
                <a:gd name="T35" fmla="*/ 107 h 676"/>
                <a:gd name="T36" fmla="*/ 136 w 862"/>
                <a:gd name="T37" fmla="*/ 132 h 676"/>
                <a:gd name="T38" fmla="*/ 106 w 862"/>
                <a:gd name="T39" fmla="*/ 138 h 676"/>
                <a:gd name="T40" fmla="*/ 73 w 862"/>
                <a:gd name="T41" fmla="*/ 128 h 676"/>
                <a:gd name="T42" fmla="*/ 63 w 862"/>
                <a:gd name="T43" fmla="*/ 119 h 676"/>
                <a:gd name="T44" fmla="*/ 55 w 862"/>
                <a:gd name="T45" fmla="*/ 99 h 676"/>
                <a:gd name="T46" fmla="*/ 97 w 862"/>
                <a:gd name="T47" fmla="*/ 85 h 676"/>
                <a:gd name="T48" fmla="*/ 136 w 862"/>
                <a:gd name="T49" fmla="*/ 56 h 676"/>
                <a:gd name="T50" fmla="*/ 149 w 862"/>
                <a:gd name="T51" fmla="*/ 37 h 676"/>
                <a:gd name="T52" fmla="*/ 93 w 862"/>
                <a:gd name="T53" fmla="*/ 65 h 676"/>
                <a:gd name="T54" fmla="*/ 70 w 862"/>
                <a:gd name="T55" fmla="*/ 73 h 676"/>
                <a:gd name="T56" fmla="*/ 39 w 862"/>
                <a:gd name="T57" fmla="*/ 79 h 676"/>
                <a:gd name="T58" fmla="*/ 22 w 862"/>
                <a:gd name="T59" fmla="*/ 82 h 676"/>
                <a:gd name="T60" fmla="*/ 0 w 862"/>
                <a:gd name="T61" fmla="*/ 73 h 676"/>
                <a:gd name="T62" fmla="*/ 32 w 862"/>
                <a:gd name="T63" fmla="*/ 116 h 676"/>
                <a:gd name="T64" fmla="*/ 43 w 862"/>
                <a:gd name="T65" fmla="*/ 144 h 676"/>
                <a:gd name="T66" fmla="*/ 46 w 862"/>
                <a:gd name="T67" fmla="*/ 175 h 676"/>
                <a:gd name="T68" fmla="*/ 49 w 862"/>
                <a:gd name="T69" fmla="*/ 217 h 676"/>
                <a:gd name="T70" fmla="*/ 52 w 862"/>
                <a:gd name="T71" fmla="*/ 243 h 676"/>
                <a:gd name="T72" fmla="*/ 49 w 862"/>
                <a:gd name="T73" fmla="*/ 313 h 676"/>
                <a:gd name="T74" fmla="*/ 73 w 862"/>
                <a:gd name="T75" fmla="*/ 271 h 676"/>
                <a:gd name="T76" fmla="*/ 93 w 862"/>
                <a:gd name="T77" fmla="*/ 243 h 676"/>
                <a:gd name="T78" fmla="*/ 130 w 862"/>
                <a:gd name="T79" fmla="*/ 225 h 676"/>
                <a:gd name="T80" fmla="*/ 152 w 862"/>
                <a:gd name="T81" fmla="*/ 223 h 676"/>
                <a:gd name="T82" fmla="*/ 187 w 862"/>
                <a:gd name="T83" fmla="*/ 231 h 676"/>
                <a:gd name="T84" fmla="*/ 251 w 862"/>
                <a:gd name="T85" fmla="*/ 260 h 676"/>
                <a:gd name="T86" fmla="*/ 324 w 862"/>
                <a:gd name="T87" fmla="*/ 301 h 676"/>
                <a:gd name="T88" fmla="*/ 398 w 862"/>
                <a:gd name="T89" fmla="*/ 356 h 676"/>
                <a:gd name="T90" fmla="*/ 479 w 862"/>
                <a:gd name="T91" fmla="*/ 429 h 676"/>
                <a:gd name="T92" fmla="*/ 516 w 862"/>
                <a:gd name="T93" fmla="*/ 460 h 676"/>
                <a:gd name="T94" fmla="*/ 530 w 862"/>
                <a:gd name="T95" fmla="*/ 476 h 676"/>
                <a:gd name="T96" fmla="*/ 576 w 862"/>
                <a:gd name="T97" fmla="*/ 494 h 676"/>
                <a:gd name="T98" fmla="*/ 613 w 862"/>
                <a:gd name="T99" fmla="*/ 531 h 676"/>
                <a:gd name="T100" fmla="*/ 697 w 862"/>
                <a:gd name="T101" fmla="*/ 604 h 676"/>
                <a:gd name="T102" fmla="*/ 714 w 862"/>
                <a:gd name="T103" fmla="*/ 616 h 676"/>
                <a:gd name="T104" fmla="*/ 735 w 862"/>
                <a:gd name="T105" fmla="*/ 623 h 676"/>
                <a:gd name="T106" fmla="*/ 738 w 862"/>
                <a:gd name="T107" fmla="*/ 635 h 676"/>
                <a:gd name="T108" fmla="*/ 751 w 862"/>
                <a:gd name="T109" fmla="*/ 648 h 676"/>
                <a:gd name="T110" fmla="*/ 765 w 862"/>
                <a:gd name="T111" fmla="*/ 676 h 676"/>
                <a:gd name="T112" fmla="*/ 760 w 862"/>
                <a:gd name="T113" fmla="*/ 623 h 676"/>
                <a:gd name="T114" fmla="*/ 802 w 862"/>
                <a:gd name="T115" fmla="*/ 629 h 676"/>
                <a:gd name="T116" fmla="*/ 835 w 862"/>
                <a:gd name="T117" fmla="*/ 623 h 676"/>
                <a:gd name="T118" fmla="*/ 862 w 862"/>
                <a:gd name="T119" fmla="*/ 648 h 676"/>
                <a:gd name="T120" fmla="*/ 857 w 862"/>
                <a:gd name="T121" fmla="*/ 617 h 676"/>
                <a:gd name="T122" fmla="*/ 862 w 862"/>
                <a:gd name="T123" fmla="*/ 595 h 6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2"/>
                <a:gd name="T187" fmla="*/ 0 h 676"/>
                <a:gd name="T188" fmla="*/ 862 w 862"/>
                <a:gd name="T189" fmla="*/ 676 h 6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2" h="676">
                  <a:moveTo>
                    <a:pt x="862" y="595"/>
                  </a:moveTo>
                  <a:lnTo>
                    <a:pt x="808" y="607"/>
                  </a:lnTo>
                  <a:lnTo>
                    <a:pt x="738" y="595"/>
                  </a:lnTo>
                  <a:lnTo>
                    <a:pt x="678" y="556"/>
                  </a:lnTo>
                  <a:lnTo>
                    <a:pt x="573" y="448"/>
                  </a:lnTo>
                  <a:lnTo>
                    <a:pt x="490" y="360"/>
                  </a:lnTo>
                  <a:lnTo>
                    <a:pt x="354" y="279"/>
                  </a:lnTo>
                  <a:lnTo>
                    <a:pt x="170" y="159"/>
                  </a:lnTo>
                  <a:lnTo>
                    <a:pt x="197" y="132"/>
                  </a:lnTo>
                  <a:lnTo>
                    <a:pt x="230" y="85"/>
                  </a:lnTo>
                  <a:lnTo>
                    <a:pt x="243" y="28"/>
                  </a:lnTo>
                  <a:lnTo>
                    <a:pt x="221" y="9"/>
                  </a:lnTo>
                  <a:lnTo>
                    <a:pt x="221" y="56"/>
                  </a:lnTo>
                  <a:lnTo>
                    <a:pt x="206" y="76"/>
                  </a:lnTo>
                  <a:lnTo>
                    <a:pt x="209" y="34"/>
                  </a:lnTo>
                  <a:lnTo>
                    <a:pt x="194" y="0"/>
                  </a:lnTo>
                  <a:lnTo>
                    <a:pt x="187" y="68"/>
                  </a:lnTo>
                  <a:lnTo>
                    <a:pt x="163" y="107"/>
                  </a:lnTo>
                  <a:lnTo>
                    <a:pt x="136" y="132"/>
                  </a:lnTo>
                  <a:lnTo>
                    <a:pt x="106" y="138"/>
                  </a:lnTo>
                  <a:lnTo>
                    <a:pt x="73" y="128"/>
                  </a:lnTo>
                  <a:lnTo>
                    <a:pt x="63" y="119"/>
                  </a:lnTo>
                  <a:lnTo>
                    <a:pt x="55" y="99"/>
                  </a:lnTo>
                  <a:lnTo>
                    <a:pt x="97" y="85"/>
                  </a:lnTo>
                  <a:lnTo>
                    <a:pt x="136" y="56"/>
                  </a:lnTo>
                  <a:lnTo>
                    <a:pt x="149" y="37"/>
                  </a:lnTo>
                  <a:lnTo>
                    <a:pt x="93" y="65"/>
                  </a:lnTo>
                  <a:lnTo>
                    <a:pt x="70" y="73"/>
                  </a:lnTo>
                  <a:lnTo>
                    <a:pt x="39" y="79"/>
                  </a:lnTo>
                  <a:lnTo>
                    <a:pt x="22" y="82"/>
                  </a:lnTo>
                  <a:lnTo>
                    <a:pt x="0" y="73"/>
                  </a:lnTo>
                  <a:lnTo>
                    <a:pt x="32" y="116"/>
                  </a:lnTo>
                  <a:lnTo>
                    <a:pt x="43" y="144"/>
                  </a:lnTo>
                  <a:lnTo>
                    <a:pt x="46" y="175"/>
                  </a:lnTo>
                  <a:lnTo>
                    <a:pt x="49" y="217"/>
                  </a:lnTo>
                  <a:lnTo>
                    <a:pt x="52" y="243"/>
                  </a:lnTo>
                  <a:lnTo>
                    <a:pt x="49" y="313"/>
                  </a:lnTo>
                  <a:lnTo>
                    <a:pt x="73" y="271"/>
                  </a:lnTo>
                  <a:lnTo>
                    <a:pt x="93" y="243"/>
                  </a:lnTo>
                  <a:lnTo>
                    <a:pt x="130" y="225"/>
                  </a:lnTo>
                  <a:lnTo>
                    <a:pt x="152" y="223"/>
                  </a:lnTo>
                  <a:lnTo>
                    <a:pt x="187" y="231"/>
                  </a:lnTo>
                  <a:lnTo>
                    <a:pt x="251" y="260"/>
                  </a:lnTo>
                  <a:lnTo>
                    <a:pt x="324" y="301"/>
                  </a:lnTo>
                  <a:lnTo>
                    <a:pt x="398" y="356"/>
                  </a:lnTo>
                  <a:lnTo>
                    <a:pt x="479" y="429"/>
                  </a:lnTo>
                  <a:lnTo>
                    <a:pt x="516" y="460"/>
                  </a:lnTo>
                  <a:lnTo>
                    <a:pt x="530" y="476"/>
                  </a:lnTo>
                  <a:lnTo>
                    <a:pt x="576" y="494"/>
                  </a:lnTo>
                  <a:lnTo>
                    <a:pt x="613" y="531"/>
                  </a:lnTo>
                  <a:lnTo>
                    <a:pt x="697" y="604"/>
                  </a:lnTo>
                  <a:lnTo>
                    <a:pt x="714" y="616"/>
                  </a:lnTo>
                  <a:lnTo>
                    <a:pt x="735" y="623"/>
                  </a:lnTo>
                  <a:lnTo>
                    <a:pt x="738" y="635"/>
                  </a:lnTo>
                  <a:lnTo>
                    <a:pt x="751" y="648"/>
                  </a:lnTo>
                  <a:lnTo>
                    <a:pt x="765" y="676"/>
                  </a:lnTo>
                  <a:lnTo>
                    <a:pt x="760" y="623"/>
                  </a:lnTo>
                  <a:lnTo>
                    <a:pt x="802" y="629"/>
                  </a:lnTo>
                  <a:lnTo>
                    <a:pt x="835" y="623"/>
                  </a:lnTo>
                  <a:lnTo>
                    <a:pt x="862" y="648"/>
                  </a:lnTo>
                  <a:lnTo>
                    <a:pt x="857" y="617"/>
                  </a:lnTo>
                  <a:lnTo>
                    <a:pt x="862" y="595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endParaRPr lang="zh-CN" altLang="en-US">
                <a:solidFill>
                  <a:srgbClr val="003896"/>
                </a:solidFill>
                <a:ea typeface="Arial Unicode MS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39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119</Words>
  <Application>Microsoft Office PowerPoint</Application>
  <PresentationFormat>宽屏</PresentationFormat>
  <Paragraphs>12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工艺流程</dc:title>
  <dc:creator>Zhulinhua</dc:creator>
  <cp:lastModifiedBy>Leal.Zhu</cp:lastModifiedBy>
  <cp:revision>75</cp:revision>
  <dcterms:created xsi:type="dcterms:W3CDTF">2018-11-14T08:17:08Z</dcterms:created>
  <dcterms:modified xsi:type="dcterms:W3CDTF">2020-01-17T01:38:49Z</dcterms:modified>
</cp:coreProperties>
</file>