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5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6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8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6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7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8436D-748A-467C-95E7-0C227C9EE579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4170-5A88-4135-B833-41F58E26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3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00200"/>
          <a:ext cx="8467723" cy="3683362"/>
        </p:xfrm>
        <a:graphic>
          <a:graphicData uri="http://schemas.openxmlformats.org/drawingml/2006/table">
            <a:tbl>
              <a:tblPr/>
              <a:tblGrid>
                <a:gridCol w="1597864"/>
                <a:gridCol w="937669"/>
                <a:gridCol w="822852"/>
                <a:gridCol w="870692"/>
                <a:gridCol w="870692"/>
                <a:gridCol w="3367954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Feature</a:t>
                      </a:r>
                    </a:p>
                  </a:txBody>
                  <a:tcPr marL="6399" marR="6399" marT="6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UCC28180</a:t>
                      </a:r>
                    </a:p>
                  </a:txBody>
                  <a:tcPr marL="6399" marR="6399" marT="6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UCC28019A </a:t>
                      </a:r>
                    </a:p>
                  </a:txBody>
                  <a:tcPr marL="6399" marR="6399" marT="6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Switching frequency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18-250kHz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65kHz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tart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 current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75uA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100uA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tandby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2.9mA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2.2mA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perating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8.5mA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7.5mA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VCC turn on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VCC turn off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VCC turn on/off hysterisis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eak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limit threshold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-0.4V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-1.08V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oft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 current protection(SOC)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-0.285V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-0.73V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VSENSE level for regulation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5V ± 1.4%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5V  ±1.02%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OVP1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OVP2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Loop Protection Threshold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0.82V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0.82V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ISENSE open pin protection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ICOMP short to GND protection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rise time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40nS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(4.7nF load)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40nS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(4.7nF load)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 time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25nS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(4.7nF load)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25nS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(4.7nF load)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voltage clamp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12.5V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Brown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 Input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ackage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SOIC-8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SOIC-8</a:t>
                      </a: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oltage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loop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Adjustable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Adjustable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571"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 Information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Extensive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Extensive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99" marR="6399" marT="63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72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2019-03-01T07:32:21Z</dcterms:created>
  <dcterms:modified xsi:type="dcterms:W3CDTF">2019-03-01T07:32:53Z</dcterms:modified>
</cp:coreProperties>
</file>